
<file path=[Content_Types].xml><?xml version="1.0" encoding="utf-8"?>
<Types xmlns="http://schemas.openxmlformats.org/package/2006/content-types">
  <Default Extension="jpeg" ContentType="image/jpeg"/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3.xml" ContentType="application/vnd.openxmlformats-officedocument.theme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  <p:sldMasterId id="2147483666" r:id="rId2"/>
    <p:sldMasterId id="2147483678" r:id="rId3"/>
    <p:sldMasterId id="2147483691" r:id="rId4"/>
  </p:sldMasterIdLst>
  <p:notesMasterIdLst>
    <p:notesMasterId r:id="rId24"/>
  </p:notesMasterIdLst>
  <p:sldIdLst>
    <p:sldId id="256" r:id="rId5"/>
    <p:sldId id="602" r:id="rId6"/>
    <p:sldId id="685" r:id="rId7"/>
    <p:sldId id="684" r:id="rId8"/>
    <p:sldId id="687" r:id="rId9"/>
    <p:sldId id="699" r:id="rId10"/>
    <p:sldId id="704" r:id="rId11"/>
    <p:sldId id="714" r:id="rId12"/>
    <p:sldId id="332" r:id="rId13"/>
    <p:sldId id="358" r:id="rId14"/>
    <p:sldId id="701" r:id="rId15"/>
    <p:sldId id="711" r:id="rId16"/>
    <p:sldId id="715" r:id="rId17"/>
    <p:sldId id="700" r:id="rId18"/>
    <p:sldId id="276" r:id="rId19"/>
    <p:sldId id="656" r:id="rId20"/>
    <p:sldId id="283" r:id="rId21"/>
    <p:sldId id="287" r:id="rId22"/>
    <p:sldId id="447" r:id="rId23"/>
  </p:sldIdLst>
  <p:sldSz cx="9144000" cy="6858000" type="screen4x3"/>
  <p:notesSz cx="9144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74D8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8034E78-7F5D-4C2E-B375-FC64B27BC917}" styleName="Dark Styl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249" autoAdjust="0"/>
  </p:normalViewPr>
  <p:slideViewPr>
    <p:cSldViewPr>
      <p:cViewPr varScale="1">
        <p:scale>
          <a:sx n="64" d="100"/>
          <a:sy n="64" d="100"/>
        </p:scale>
        <p:origin x="1566" y="78"/>
      </p:cViewPr>
      <p:guideLst>
        <p:guide orient="horz" pos="2880"/>
        <p:guide pos="2160"/>
      </p:guideLst>
    </p:cSldViewPr>
  </p:slideViewPr>
  <p:outlineViewPr>
    <p:cViewPr>
      <p:scale>
        <a:sx n="33" d="100"/>
        <a:sy n="33" d="100"/>
      </p:scale>
      <p:origin x="0" y="-12366"/>
    </p:cViewPr>
    <p:sldLst>
      <p:sld r:id="rId1" collapse="1"/>
      <p:sld r:id="rId2" collapse="1"/>
      <p:sld r:id="rId3" collapse="1"/>
      <p:sld r:id="rId4" collapse="1"/>
      <p:sld r:id="rId5" collapse="1"/>
    </p:sldLst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theme" Target="theme/theme1.xml"/></Relationships>
</file>

<file path=ppt/_rels/viewProps.xml.rels><?xml version="1.0" encoding="UTF-8" standalone="yes"?>
<Relationships xmlns="http://schemas.openxmlformats.org/package/2006/relationships"><Relationship Id="rId3" Type="http://schemas.openxmlformats.org/officeDocument/2006/relationships/slide" Target="slides/slide5.xml"/><Relationship Id="rId2" Type="http://schemas.openxmlformats.org/officeDocument/2006/relationships/slide" Target="slides/slide2.xml"/><Relationship Id="rId1" Type="http://schemas.openxmlformats.org/officeDocument/2006/relationships/slide" Target="slides/slide1.xml"/><Relationship Id="rId5" Type="http://schemas.openxmlformats.org/officeDocument/2006/relationships/slide" Target="slides/slide19.xml"/><Relationship Id="rId4" Type="http://schemas.openxmlformats.org/officeDocument/2006/relationships/slide" Target="slides/slide16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A9B6CC3-DB47-41B9-88FB-3B4CC60E2B01}" type="datetimeFigureOut">
              <a:rPr lang="en-AU" smtClean="0"/>
              <a:t>3/10/2023</a:t>
            </a:fld>
            <a:endParaRPr lang="en-A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028950" y="857250"/>
            <a:ext cx="3086100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A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300413"/>
            <a:ext cx="7315200" cy="270033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39624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13513"/>
            <a:ext cx="39624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C924AC-9E1C-4847-B893-704AFF525E0F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8030840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C924AC-9E1C-4847-B893-704AFF525E0F}" type="slidenum">
              <a:rPr lang="en-AU" smtClean="0"/>
              <a:t>1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28386721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6A91B17-17CC-4AC7-91FF-C8A8E013C43D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931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31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z="1000"/>
          </a:p>
        </p:txBody>
      </p:sp>
    </p:spTree>
    <p:extLst>
      <p:ext uri="{BB962C8B-B14F-4D97-AF65-F5344CB8AC3E}">
        <p14:creationId xmlns:p14="http://schemas.microsoft.com/office/powerpoint/2010/main" val="32028663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Rectangle 7">
            <a:extLst>
              <a:ext uri="{FF2B5EF4-FFF2-40B4-BE49-F238E27FC236}">
                <a16:creationId xmlns:a16="http://schemas.microsoft.com/office/drawing/2014/main" id="{B39144A9-8427-4BC9-8B73-37243A2501E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42950" indent="-285750" defTabSz="930275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43000" indent="-228600" defTabSz="930275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600200" indent="-228600" defTabSz="930275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4pPr>
            <a:lvl5pPr marL="2057400" indent="-228600" defTabSz="930275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5pPr>
            <a:lvl6pPr marL="25146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6pPr>
            <a:lvl7pPr marL="29718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7pPr>
            <a:lvl8pPr marL="34290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8pPr>
            <a:lvl9pPr marL="38862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9pPr>
          </a:lstStyle>
          <a:p>
            <a:pPr marL="0" marR="0" lvl="0" indent="0" algn="r" defTabSz="930275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8E3B38D7-D82B-4C06-92F4-11E24EBC9540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MS PGothic" panose="020B0600070205080204" pitchFamily="34" charset="-128"/>
                <a:cs typeface="+mn-cs"/>
              </a:rPr>
              <a:pPr marL="0" marR="0" lvl="0" indent="0" algn="r" defTabSz="930275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S PGothic" panose="020B0600070205080204" pitchFamily="34" charset="-128"/>
              <a:cs typeface="+mn-cs"/>
            </a:endParaRPr>
          </a:p>
        </p:txBody>
      </p:sp>
      <p:sp>
        <p:nvSpPr>
          <p:cNvPr id="8194" name="Rectangle 2">
            <a:extLst>
              <a:ext uri="{FF2B5EF4-FFF2-40B4-BE49-F238E27FC236}">
                <a16:creationId xmlns:a16="http://schemas.microsoft.com/office/drawing/2014/main" id="{9ACDCC73-D6D9-4D50-8B70-55C6FF36B25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5" name="Rectangle 3">
            <a:extLst>
              <a:ext uri="{FF2B5EF4-FFF2-40B4-BE49-F238E27FC236}">
                <a16:creationId xmlns:a16="http://schemas.microsoft.com/office/drawing/2014/main" id="{B49E1ABD-761D-4EFF-A141-A9F1518BF8E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Rectangle 7">
            <a:extLst>
              <a:ext uri="{FF2B5EF4-FFF2-40B4-BE49-F238E27FC236}">
                <a16:creationId xmlns:a16="http://schemas.microsoft.com/office/drawing/2014/main" id="{009025D1-7C38-4E23-9C42-5316BB163AD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42950" indent="-285750" defTabSz="930275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43000" indent="-228600" defTabSz="930275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600200" indent="-228600" defTabSz="930275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4pPr>
            <a:lvl5pPr marL="2057400" indent="-228600" defTabSz="930275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5pPr>
            <a:lvl6pPr marL="25146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6pPr>
            <a:lvl7pPr marL="29718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7pPr>
            <a:lvl8pPr marL="34290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8pPr>
            <a:lvl9pPr marL="38862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9pPr>
          </a:lstStyle>
          <a:p>
            <a:pPr marL="0" marR="0" lvl="0" indent="0" algn="r" defTabSz="930275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3483C99-4781-42A7-9990-4E47A0112434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MS PGothic" panose="020B0600070205080204" pitchFamily="34" charset="-128"/>
                <a:cs typeface="+mn-cs"/>
              </a:rPr>
              <a:pPr marL="0" marR="0" lvl="0" indent="0" algn="r" defTabSz="930275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S PGothic" panose="020B0600070205080204" pitchFamily="34" charset="-128"/>
              <a:cs typeface="+mn-cs"/>
            </a:endParaRPr>
          </a:p>
        </p:txBody>
      </p:sp>
      <p:sp>
        <p:nvSpPr>
          <p:cNvPr id="10242" name="Rectangle 2">
            <a:extLst>
              <a:ext uri="{FF2B5EF4-FFF2-40B4-BE49-F238E27FC236}">
                <a16:creationId xmlns:a16="http://schemas.microsoft.com/office/drawing/2014/main" id="{B38E5D0F-106A-4196-A60E-49C784EA727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3" name="Rectangle 3">
            <a:extLst>
              <a:ext uri="{FF2B5EF4-FFF2-40B4-BE49-F238E27FC236}">
                <a16:creationId xmlns:a16="http://schemas.microsoft.com/office/drawing/2014/main" id="{88119E15-E6B0-44A8-B366-BA3AE6E04E6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Rectangle 7">
            <a:extLst>
              <a:ext uri="{FF2B5EF4-FFF2-40B4-BE49-F238E27FC236}">
                <a16:creationId xmlns:a16="http://schemas.microsoft.com/office/drawing/2014/main" id="{ABD0FA00-B444-4CFE-820D-25E12EEE5D5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980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42950" indent="-285750" defTabSz="93980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43000" indent="-228600" defTabSz="93980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600200" indent="-228600" defTabSz="93980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4pPr>
            <a:lvl5pPr marL="2057400" indent="-228600" defTabSz="93980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5pPr>
            <a:lvl6pPr marL="2514600" indent="-228600" defTabSz="939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6pPr>
            <a:lvl7pPr marL="2971800" indent="-228600" defTabSz="939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7pPr>
            <a:lvl8pPr marL="3429000" indent="-228600" defTabSz="939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8pPr>
            <a:lvl9pPr marL="3886200" indent="-228600" defTabSz="939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9pPr>
          </a:lstStyle>
          <a:p>
            <a:pPr marL="0" marR="0" lvl="0" indent="0" algn="r" defTabSz="9398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A0C25E45-5F3E-4373-AC7B-6B8E6AC59F50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MS PGothic" panose="020B0600070205080204" pitchFamily="34" charset="-128"/>
                <a:cs typeface="+mn-cs"/>
              </a:rPr>
              <a:pPr marL="0" marR="0" lvl="0" indent="0" algn="r" defTabSz="9398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S PGothic" panose="020B0600070205080204" pitchFamily="34" charset="-128"/>
              <a:cs typeface="+mn-cs"/>
            </a:endParaRPr>
          </a:p>
        </p:txBody>
      </p:sp>
      <p:sp>
        <p:nvSpPr>
          <p:cNvPr id="8194" name="Rectangle 2">
            <a:extLst>
              <a:ext uri="{FF2B5EF4-FFF2-40B4-BE49-F238E27FC236}">
                <a16:creationId xmlns:a16="http://schemas.microsoft.com/office/drawing/2014/main" id="{7FDB4931-DE60-4374-BE87-A3470E1DF40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5" name="Rectangle 3">
            <a:extLst>
              <a:ext uri="{FF2B5EF4-FFF2-40B4-BE49-F238E27FC236}">
                <a16:creationId xmlns:a16="http://schemas.microsoft.com/office/drawing/2014/main" id="{17F1802B-D44E-48DE-B80D-9F331A55DBD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Rectangle 7">
            <a:extLst>
              <a:ext uri="{FF2B5EF4-FFF2-40B4-BE49-F238E27FC236}">
                <a16:creationId xmlns:a16="http://schemas.microsoft.com/office/drawing/2014/main" id="{3AE3C344-9818-4ADC-9012-83115746699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980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42950" indent="-285750" defTabSz="93980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43000" indent="-228600" defTabSz="93980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600200" indent="-228600" defTabSz="93980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4pPr>
            <a:lvl5pPr marL="2057400" indent="-228600" defTabSz="93980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5pPr>
            <a:lvl6pPr marL="2514600" indent="-228600" defTabSz="939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6pPr>
            <a:lvl7pPr marL="2971800" indent="-228600" defTabSz="939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7pPr>
            <a:lvl8pPr marL="3429000" indent="-228600" defTabSz="939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8pPr>
            <a:lvl9pPr marL="3886200" indent="-228600" defTabSz="939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9pPr>
          </a:lstStyle>
          <a:p>
            <a:fld id="{380D5A8F-A3E8-4622-8661-782A1E39E002}" type="slidenum">
              <a:rPr lang="en-US" altLang="en-US" sz="1300" smtClean="0">
                <a:latin typeface="Helvetica" panose="020B0604020202020204" pitchFamily="34" charset="0"/>
              </a:rPr>
              <a:pPr/>
              <a:t>12</a:t>
            </a:fld>
            <a:endParaRPr lang="en-US" altLang="en-US" sz="1300">
              <a:latin typeface="Helvetica" panose="020B0604020202020204" pitchFamily="34" charset="0"/>
            </a:endParaRPr>
          </a:p>
        </p:txBody>
      </p:sp>
      <p:sp>
        <p:nvSpPr>
          <p:cNvPr id="8194" name="Rectangle 2">
            <a:extLst>
              <a:ext uri="{FF2B5EF4-FFF2-40B4-BE49-F238E27FC236}">
                <a16:creationId xmlns:a16="http://schemas.microsoft.com/office/drawing/2014/main" id="{01A981F2-3A50-460E-B655-A01871BBDA9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5" name="Rectangle 3">
            <a:extLst>
              <a:ext uri="{FF2B5EF4-FFF2-40B4-BE49-F238E27FC236}">
                <a16:creationId xmlns:a16="http://schemas.microsoft.com/office/drawing/2014/main" id="{1176CB2E-86A0-411A-8037-0C61ADF836C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Rectangle 7">
            <a:extLst>
              <a:ext uri="{FF2B5EF4-FFF2-40B4-BE49-F238E27FC236}">
                <a16:creationId xmlns:a16="http://schemas.microsoft.com/office/drawing/2014/main" id="{62E3B87C-5CCB-446C-92CD-06B7E477057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980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42950" indent="-285750" defTabSz="93980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43000" indent="-228600" defTabSz="93980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600200" indent="-228600" defTabSz="93980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4pPr>
            <a:lvl5pPr marL="2057400" indent="-228600" defTabSz="93980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5pPr>
            <a:lvl6pPr marL="2514600" indent="-228600" defTabSz="939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6pPr>
            <a:lvl7pPr marL="2971800" indent="-228600" defTabSz="939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7pPr>
            <a:lvl8pPr marL="3429000" indent="-228600" defTabSz="939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8pPr>
            <a:lvl9pPr marL="3886200" indent="-228600" defTabSz="939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9pPr>
          </a:lstStyle>
          <a:p>
            <a:fld id="{D686B213-4A16-459E-A90C-2859B426AD38}" type="slidenum">
              <a:rPr lang="en-US" altLang="en-US" sz="1300">
                <a:latin typeface="Helvetica" panose="020B0604020202020204" pitchFamily="34" charset="0"/>
              </a:rPr>
              <a:pPr/>
              <a:t>13</a:t>
            </a:fld>
            <a:endParaRPr lang="en-US" altLang="en-US" sz="1300">
              <a:latin typeface="Helvetica" panose="020B0604020202020204" pitchFamily="34" charset="0"/>
            </a:endParaRPr>
          </a:p>
        </p:txBody>
      </p:sp>
      <p:sp>
        <p:nvSpPr>
          <p:cNvPr id="8194" name="Rectangle 2">
            <a:extLst>
              <a:ext uri="{FF2B5EF4-FFF2-40B4-BE49-F238E27FC236}">
                <a16:creationId xmlns:a16="http://schemas.microsoft.com/office/drawing/2014/main" id="{14F6C647-00CC-438B-9746-85942602851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5" name="Rectangle 3">
            <a:extLst>
              <a:ext uri="{FF2B5EF4-FFF2-40B4-BE49-F238E27FC236}">
                <a16:creationId xmlns:a16="http://schemas.microsoft.com/office/drawing/2014/main" id="{AD7936D6-9D82-49D5-91A2-03F2C4C28DA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6A91B17-17CC-4AC7-91FF-C8A8E013C43D}" type="slidenum">
              <a:rPr lang="en-US" smtClean="0"/>
              <a:pPr/>
              <a:t>16</a:t>
            </a:fld>
            <a:endParaRPr lang="en-US"/>
          </a:p>
        </p:txBody>
      </p:sp>
      <p:sp>
        <p:nvSpPr>
          <p:cNvPr id="931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31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z="1000"/>
          </a:p>
        </p:txBody>
      </p:sp>
    </p:spTree>
    <p:extLst>
      <p:ext uri="{BB962C8B-B14F-4D97-AF65-F5344CB8AC3E}">
        <p14:creationId xmlns:p14="http://schemas.microsoft.com/office/powerpoint/2010/main" val="397648348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6A91B17-17CC-4AC7-91FF-C8A8E013C43D}" type="slidenum">
              <a:rPr lang="en-US" smtClean="0"/>
              <a:pPr/>
              <a:t>19</a:t>
            </a:fld>
            <a:endParaRPr lang="en-US"/>
          </a:p>
        </p:txBody>
      </p:sp>
      <p:sp>
        <p:nvSpPr>
          <p:cNvPr id="931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31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z="1000"/>
          </a:p>
        </p:txBody>
      </p:sp>
    </p:spTree>
    <p:extLst>
      <p:ext uri="{BB962C8B-B14F-4D97-AF65-F5344CB8AC3E}">
        <p14:creationId xmlns:p14="http://schemas.microsoft.com/office/powerpoint/2010/main" val="36214305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4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2484437" y="589597"/>
            <a:ext cx="4175125" cy="4953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200" b="1" i="0">
                <a:solidFill>
                  <a:srgbClr val="374D8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3882CB-6B8F-4D6A-A540-B3C21A33D2AE}" type="datetime1">
              <a:rPr lang="en-US" smtClean="0"/>
              <a:t>03-Oct-23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898989"/>
                </a:solidFill>
                <a:latin typeface="Arial"/>
                <a:cs typeface="Arial"/>
              </a:defRPr>
            </a:lvl1pPr>
          </a:lstStyle>
          <a:p>
            <a:pPr marL="25400">
              <a:lnSpc>
                <a:spcPts val="1325"/>
              </a:lnSpc>
            </a:pPr>
            <a:fld id="{81D60167-4931-47E6-BA6A-407CBD079E47}" type="slidenum">
              <a:rPr spc="-5" dirty="0"/>
              <a:t>‹#›</a:t>
            </a:fld>
            <a:endParaRPr spc="-5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77" indent="0">
              <a:buNone/>
              <a:defRPr sz="2000" b="1"/>
            </a:lvl2pPr>
            <a:lvl3pPr marL="914354" indent="0">
              <a:buNone/>
              <a:defRPr sz="1800" b="1"/>
            </a:lvl3pPr>
            <a:lvl4pPr marL="1371532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77" indent="0">
              <a:buNone/>
              <a:defRPr sz="2000" b="1"/>
            </a:lvl2pPr>
            <a:lvl3pPr marL="914354" indent="0">
              <a:buNone/>
              <a:defRPr sz="1800" b="1"/>
            </a:lvl3pPr>
            <a:lvl4pPr marL="1371532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8876201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64502819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7332655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177" indent="0">
              <a:buNone/>
              <a:defRPr sz="1200"/>
            </a:lvl2pPr>
            <a:lvl3pPr marL="914354" indent="0">
              <a:buNone/>
              <a:defRPr sz="1000"/>
            </a:lvl3pPr>
            <a:lvl4pPr marL="1371532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3" indent="0">
              <a:buNone/>
              <a:defRPr sz="900"/>
            </a:lvl7pPr>
            <a:lvl8pPr marL="3200240" indent="0">
              <a:buNone/>
              <a:defRPr sz="900"/>
            </a:lvl8pPr>
            <a:lvl9pPr marL="3657417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5082567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177" indent="0">
              <a:buNone/>
              <a:defRPr sz="2800"/>
            </a:lvl2pPr>
            <a:lvl3pPr marL="914354" indent="0">
              <a:buNone/>
              <a:defRPr sz="2400"/>
            </a:lvl3pPr>
            <a:lvl4pPr marL="1371532" indent="0">
              <a:buNone/>
              <a:defRPr sz="2000"/>
            </a:lvl4pPr>
            <a:lvl5pPr marL="1828709" indent="0">
              <a:buNone/>
              <a:defRPr sz="2000"/>
            </a:lvl5pPr>
            <a:lvl6pPr marL="2285886" indent="0">
              <a:buNone/>
              <a:defRPr sz="2000"/>
            </a:lvl6pPr>
            <a:lvl7pPr marL="2743063" indent="0">
              <a:buNone/>
              <a:defRPr sz="2000"/>
            </a:lvl7pPr>
            <a:lvl8pPr marL="3200240" indent="0">
              <a:buNone/>
              <a:defRPr sz="2000"/>
            </a:lvl8pPr>
            <a:lvl9pPr marL="3657417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177" indent="0">
              <a:buNone/>
              <a:defRPr sz="1200"/>
            </a:lvl2pPr>
            <a:lvl3pPr marL="914354" indent="0">
              <a:buNone/>
              <a:defRPr sz="1000"/>
            </a:lvl3pPr>
            <a:lvl4pPr marL="1371532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3" indent="0">
              <a:buNone/>
              <a:defRPr sz="900"/>
            </a:lvl7pPr>
            <a:lvl8pPr marL="3200240" indent="0">
              <a:buNone/>
              <a:defRPr sz="900"/>
            </a:lvl8pPr>
            <a:lvl9pPr marL="3657417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5206727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05453448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91338" y="277813"/>
            <a:ext cx="2144712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281738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34021957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>
            <a:extLst>
              <a:ext uri="{FF2B5EF4-FFF2-40B4-BE49-F238E27FC236}">
                <a16:creationId xmlns:a16="http://schemas.microsoft.com/office/drawing/2014/main" id="{E9D247D0-3522-463E-8779-F5A8B6DA4619}"/>
              </a:ext>
            </a:extLst>
          </p:cNvPr>
          <p:cNvGrpSpPr>
            <a:grpSpLocks/>
          </p:cNvGrpSpPr>
          <p:nvPr/>
        </p:nvGrpSpPr>
        <p:grpSpPr bwMode="auto">
          <a:xfrm>
            <a:off x="198438" y="2960688"/>
            <a:ext cx="8610600" cy="201612"/>
            <a:chOff x="125" y="1865"/>
            <a:chExt cx="5424" cy="127"/>
          </a:xfrm>
        </p:grpSpPr>
        <p:sp>
          <p:nvSpPr>
            <p:cNvPr id="4" name="Rectangle 4">
              <a:extLst>
                <a:ext uri="{FF2B5EF4-FFF2-40B4-BE49-F238E27FC236}">
                  <a16:creationId xmlns:a16="http://schemas.microsoft.com/office/drawing/2014/main" id="{65F19526-EA08-4B35-8105-4F71BEEB6E5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5" y="1865"/>
              <a:ext cx="1808" cy="127"/>
            </a:xfrm>
            <a:prstGeom prst="rect">
              <a:avLst/>
            </a:prstGeom>
            <a:solidFill>
              <a:srgbClr val="336699"/>
            </a:solidFill>
            <a:ln>
              <a:noFill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Verdana" pitchFamily="34" charset="0"/>
                  <a:ea typeface="MS PGothic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Verdana" pitchFamily="34" charset="0"/>
                  <a:ea typeface="MS PGothic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Verdana" pitchFamily="34" charset="0"/>
                  <a:ea typeface="MS PGothic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Verdana" pitchFamily="34" charset="0"/>
                  <a:ea typeface="MS PGothic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Verdana" pitchFamily="34" charset="0"/>
                  <a:ea typeface="MS PGothic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ea typeface="MS PGothic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ea typeface="MS PGothic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ea typeface="MS PGothic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ea typeface="MS PGothic" pitchFamily="34" charset="-128"/>
                </a:defRPr>
              </a:lvl9pPr>
            </a:lstStyle>
            <a:p>
              <a:pPr>
                <a:defRPr/>
              </a:pPr>
              <a:endParaRPr lang="en-US" altLang="en-US"/>
            </a:p>
          </p:txBody>
        </p:sp>
        <p:sp>
          <p:nvSpPr>
            <p:cNvPr id="5" name="Rectangle 5">
              <a:extLst>
                <a:ext uri="{FF2B5EF4-FFF2-40B4-BE49-F238E27FC236}">
                  <a16:creationId xmlns:a16="http://schemas.microsoft.com/office/drawing/2014/main" id="{5D73D93A-F125-4A4C-A5A3-B8AC483A8F2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33" y="1865"/>
              <a:ext cx="1808" cy="127"/>
            </a:xfrm>
            <a:prstGeom prst="rect">
              <a:avLst/>
            </a:prstGeom>
            <a:solidFill>
              <a:srgbClr val="99CCFF"/>
            </a:solidFill>
            <a:ln>
              <a:noFill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Verdana" pitchFamily="34" charset="0"/>
                  <a:ea typeface="MS PGothic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Verdana" pitchFamily="34" charset="0"/>
                  <a:ea typeface="MS PGothic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Verdana" pitchFamily="34" charset="0"/>
                  <a:ea typeface="MS PGothic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Verdana" pitchFamily="34" charset="0"/>
                  <a:ea typeface="MS PGothic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Verdana" pitchFamily="34" charset="0"/>
                  <a:ea typeface="MS PGothic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ea typeface="MS PGothic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ea typeface="MS PGothic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ea typeface="MS PGothic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ea typeface="MS PGothic" pitchFamily="34" charset="-128"/>
                </a:defRPr>
              </a:lvl9pPr>
            </a:lstStyle>
            <a:p>
              <a:pPr>
                <a:defRPr/>
              </a:pPr>
              <a:endParaRPr lang="en-US" altLang="en-US"/>
            </a:p>
          </p:txBody>
        </p:sp>
        <p:sp>
          <p:nvSpPr>
            <p:cNvPr id="6" name="Rectangle 6">
              <a:extLst>
                <a:ext uri="{FF2B5EF4-FFF2-40B4-BE49-F238E27FC236}">
                  <a16:creationId xmlns:a16="http://schemas.microsoft.com/office/drawing/2014/main" id="{73784160-503B-404F-9A16-B7F04825377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41" y="1865"/>
              <a:ext cx="1808" cy="127"/>
            </a:xfrm>
            <a:prstGeom prst="rect">
              <a:avLst/>
            </a:prstGeom>
            <a:solidFill>
              <a:srgbClr val="336699"/>
            </a:solidFill>
            <a:ln>
              <a:noFill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Verdana" pitchFamily="34" charset="0"/>
                  <a:ea typeface="MS PGothic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Verdana" pitchFamily="34" charset="0"/>
                  <a:ea typeface="MS PGothic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Verdana" pitchFamily="34" charset="0"/>
                  <a:ea typeface="MS PGothic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Verdana" pitchFamily="34" charset="0"/>
                  <a:ea typeface="MS PGothic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Verdana" pitchFamily="34" charset="0"/>
                  <a:ea typeface="MS PGothic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ea typeface="MS PGothic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ea typeface="MS PGothic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ea typeface="MS PGothic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ea typeface="MS PGothic" pitchFamily="34" charset="-128"/>
                </a:defRPr>
              </a:lvl9pPr>
            </a:lstStyle>
            <a:p>
              <a:pPr>
                <a:defRPr/>
              </a:pPr>
              <a:endParaRPr lang="en-US" altLang="en-US"/>
            </a:p>
          </p:txBody>
        </p:sp>
      </p:grpSp>
      <p:sp>
        <p:nvSpPr>
          <p:cNvPr id="7" name="Text Box 7">
            <a:extLst>
              <a:ext uri="{FF2B5EF4-FFF2-40B4-BE49-F238E27FC236}">
                <a16:creationId xmlns:a16="http://schemas.microsoft.com/office/drawing/2014/main" id="{81070D84-3F77-49A3-9548-CA9BC0D5362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89700" y="6588125"/>
            <a:ext cx="2713038" cy="246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5" tIns="45718" rIns="91435" bIns="45718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1000" b="1">
                <a:solidFill>
                  <a:srgbClr val="336699"/>
                </a:solidFill>
                <a:latin typeface="Helvetica" panose="020B0604020202020204" pitchFamily="34" charset="0"/>
              </a:rPr>
              <a:t>Silberschatz, Galvin and Gagne ©2018</a:t>
            </a:r>
          </a:p>
        </p:txBody>
      </p:sp>
      <p:sp>
        <p:nvSpPr>
          <p:cNvPr id="8" name="Text Box 8">
            <a:extLst>
              <a:ext uri="{FF2B5EF4-FFF2-40B4-BE49-F238E27FC236}">
                <a16:creationId xmlns:a16="http://schemas.microsoft.com/office/drawing/2014/main" id="{1D5C48C8-47E2-49BA-9C27-FA38EEC8AF9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988" y="6613525"/>
            <a:ext cx="2730500" cy="246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5" tIns="45718" rIns="91435" bIns="45718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1000" b="1">
                <a:solidFill>
                  <a:srgbClr val="336699"/>
                </a:solidFill>
                <a:latin typeface="Helvetica" panose="020B0604020202020204" pitchFamily="34" charset="0"/>
              </a:rPr>
              <a:t>Operating System Concepts – 10</a:t>
            </a:r>
            <a:r>
              <a:rPr lang="en-US" altLang="en-US" sz="1000" b="1" baseline="30000">
                <a:solidFill>
                  <a:srgbClr val="336699"/>
                </a:solidFill>
                <a:latin typeface="Helvetica" panose="020B0604020202020204" pitchFamily="34" charset="0"/>
              </a:rPr>
              <a:t>th</a:t>
            </a:r>
            <a:r>
              <a:rPr lang="en-US" altLang="en-US" sz="1000" b="1">
                <a:solidFill>
                  <a:srgbClr val="336699"/>
                </a:solidFill>
                <a:latin typeface="Helvetica" panose="020B0604020202020204" pitchFamily="34" charset="0"/>
              </a:rPr>
              <a:t> Edition</a:t>
            </a:r>
          </a:p>
        </p:txBody>
      </p:sp>
      <p:pic>
        <p:nvPicPr>
          <p:cNvPr id="9" name="Picture 9" descr="dino_4">
            <a:extLst>
              <a:ext uri="{FF2B5EF4-FFF2-40B4-BE49-F238E27FC236}">
                <a16:creationId xmlns:a16="http://schemas.microsoft.com/office/drawing/2014/main" id="{6B9A7F6E-26F9-4098-BDE0-B5981B6DDD6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60738" y="4157663"/>
            <a:ext cx="2062162" cy="1593850"/>
          </a:xfrm>
          <a:prstGeom prst="rect">
            <a:avLst/>
          </a:prstGeom>
          <a:noFill/>
          <a:ln w="76200">
            <a:solidFill>
              <a:srgbClr val="336699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Rectangle 10">
            <a:extLst>
              <a:ext uri="{FF2B5EF4-FFF2-40B4-BE49-F238E27FC236}">
                <a16:creationId xmlns:a16="http://schemas.microsoft.com/office/drawing/2014/main" id="{891DDEC4-B4C8-4BBE-BB6A-0F5330BD6B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24213" y="4006850"/>
            <a:ext cx="2336800" cy="1887538"/>
          </a:xfrm>
          <a:prstGeom prst="rect">
            <a:avLst/>
          </a:prstGeom>
          <a:noFill/>
          <a:ln w="57150" cmpd="thinThick">
            <a:solidFill>
              <a:srgbClr val="66CCFF"/>
            </a:solidFill>
            <a:miter lim="800000"/>
            <a:headEnd/>
            <a:tailEnd/>
          </a:ln>
        </p:spPr>
        <p:txBody>
          <a:bodyPr wrap="none" lIns="91435" tIns="45718" rIns="91435" bIns="45718" anchor="ctr"/>
          <a:lstStyle>
            <a:lvl1pPr>
              <a:defRPr>
                <a:solidFill>
                  <a:schemeClr val="tx1"/>
                </a:solidFill>
                <a:latin typeface="Verdana" pitchFamily="34" charset="0"/>
                <a:ea typeface="MS PGothic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  <a:ea typeface="MS PGothic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  <a:ea typeface="MS PGothic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  <a:ea typeface="MS PGothic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MS PGothic" pitchFamily="34" charset="-128"/>
              </a:defRPr>
            </a:lvl9pPr>
          </a:lstStyle>
          <a:p>
            <a:pPr>
              <a:defRPr/>
            </a:pPr>
            <a:endParaRPr lang="en-US" altLang="en-US"/>
          </a:p>
        </p:txBody>
      </p:sp>
      <p:sp>
        <p:nvSpPr>
          <p:cNvPr id="15257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685800"/>
            <a:ext cx="7772400" cy="2127250"/>
          </a:xfrm>
        </p:spPr>
        <p:txBody>
          <a:bodyPr/>
          <a:lstStyle>
            <a:lvl1pPr>
              <a:defRPr sz="4300"/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75954694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66334450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177" indent="0">
              <a:buNone/>
              <a:defRPr sz="1800"/>
            </a:lvl2pPr>
            <a:lvl3pPr marL="914354" indent="0">
              <a:buNone/>
              <a:defRPr sz="1600"/>
            </a:lvl3pPr>
            <a:lvl4pPr marL="1371532" indent="0">
              <a:buNone/>
              <a:defRPr sz="1400"/>
            </a:lvl4pPr>
            <a:lvl5pPr marL="1828709" indent="0">
              <a:buNone/>
              <a:defRPr sz="1400"/>
            </a:lvl5pPr>
            <a:lvl6pPr marL="2285886" indent="0">
              <a:buNone/>
              <a:defRPr sz="1400"/>
            </a:lvl6pPr>
            <a:lvl7pPr marL="2743063" indent="0">
              <a:buNone/>
              <a:defRPr sz="1400"/>
            </a:lvl7pPr>
            <a:lvl8pPr marL="3200240" indent="0">
              <a:buNone/>
              <a:defRPr sz="1400"/>
            </a:lvl8pPr>
            <a:lvl9pPr marL="3657417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184694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1" i="0">
                <a:solidFill>
                  <a:srgbClr val="374D8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DE5AC3-B7CB-494A-A55E-3FE967E4EBA0}" type="datetime1">
              <a:rPr lang="en-US" smtClean="0"/>
              <a:t>03-Oct-23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898989"/>
                </a:solidFill>
                <a:latin typeface="Arial"/>
                <a:cs typeface="Arial"/>
              </a:defRPr>
            </a:lvl1pPr>
          </a:lstStyle>
          <a:p>
            <a:pPr marL="25400">
              <a:lnSpc>
                <a:spcPts val="1325"/>
              </a:lnSpc>
            </a:pPr>
            <a:fld id="{81D60167-4931-47E6-BA6A-407CBD079E47}" type="slidenum">
              <a:rPr spc="-5" dirty="0"/>
              <a:t>‹#›</a:t>
            </a:fld>
            <a:endParaRPr spc="-5" dirty="0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06450" y="1233489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97450" y="1233489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99243781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77" indent="0">
              <a:buNone/>
              <a:defRPr sz="2000" b="1"/>
            </a:lvl2pPr>
            <a:lvl3pPr marL="914354" indent="0">
              <a:buNone/>
              <a:defRPr sz="1800" b="1"/>
            </a:lvl3pPr>
            <a:lvl4pPr marL="1371532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77" indent="0">
              <a:buNone/>
              <a:defRPr sz="2000" b="1"/>
            </a:lvl2pPr>
            <a:lvl3pPr marL="914354" indent="0">
              <a:buNone/>
              <a:defRPr sz="1800" b="1"/>
            </a:lvl3pPr>
            <a:lvl4pPr marL="1371532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39841137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75101252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0096780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177" indent="0">
              <a:buNone/>
              <a:defRPr sz="1200"/>
            </a:lvl2pPr>
            <a:lvl3pPr marL="914354" indent="0">
              <a:buNone/>
              <a:defRPr sz="1000"/>
            </a:lvl3pPr>
            <a:lvl4pPr marL="1371532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3" indent="0">
              <a:buNone/>
              <a:defRPr sz="900"/>
            </a:lvl7pPr>
            <a:lvl8pPr marL="3200240" indent="0">
              <a:buNone/>
              <a:defRPr sz="900"/>
            </a:lvl8pPr>
            <a:lvl9pPr marL="3657417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86625932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177" indent="0">
              <a:buNone/>
              <a:defRPr sz="2800"/>
            </a:lvl2pPr>
            <a:lvl3pPr marL="914354" indent="0">
              <a:buNone/>
              <a:defRPr sz="2400"/>
            </a:lvl3pPr>
            <a:lvl4pPr marL="1371532" indent="0">
              <a:buNone/>
              <a:defRPr sz="2000"/>
            </a:lvl4pPr>
            <a:lvl5pPr marL="1828709" indent="0">
              <a:buNone/>
              <a:defRPr sz="2000"/>
            </a:lvl5pPr>
            <a:lvl6pPr marL="2285886" indent="0">
              <a:buNone/>
              <a:defRPr sz="2000"/>
            </a:lvl6pPr>
            <a:lvl7pPr marL="2743063" indent="0">
              <a:buNone/>
              <a:defRPr sz="2000"/>
            </a:lvl7pPr>
            <a:lvl8pPr marL="3200240" indent="0">
              <a:buNone/>
              <a:defRPr sz="2000"/>
            </a:lvl8pPr>
            <a:lvl9pPr marL="3657417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177" indent="0">
              <a:buNone/>
              <a:defRPr sz="1200"/>
            </a:lvl2pPr>
            <a:lvl3pPr marL="914354" indent="0">
              <a:buNone/>
              <a:defRPr sz="1000"/>
            </a:lvl3pPr>
            <a:lvl4pPr marL="1371532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3" indent="0">
              <a:buNone/>
              <a:defRPr sz="900"/>
            </a:lvl7pPr>
            <a:lvl8pPr marL="3200240" indent="0">
              <a:buNone/>
              <a:defRPr sz="900"/>
            </a:lvl8pPr>
            <a:lvl9pPr marL="3657417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72554346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962481944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91338" y="277813"/>
            <a:ext cx="2144712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281738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159987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5"/>
            <a:ext cx="8229600" cy="576262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806450" y="1233491"/>
            <a:ext cx="4038600" cy="45307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97450" y="1233491"/>
            <a:ext cx="4038600" cy="45307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154893594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>
            <a:extLst>
              <a:ext uri="{FF2B5EF4-FFF2-40B4-BE49-F238E27FC236}">
                <a16:creationId xmlns:a16="http://schemas.microsoft.com/office/drawing/2014/main" id="{8CCABC9C-163B-43BD-8919-705DC8FB424C}"/>
              </a:ext>
            </a:extLst>
          </p:cNvPr>
          <p:cNvGrpSpPr>
            <a:grpSpLocks/>
          </p:cNvGrpSpPr>
          <p:nvPr/>
        </p:nvGrpSpPr>
        <p:grpSpPr bwMode="auto">
          <a:xfrm>
            <a:off x="198438" y="2960688"/>
            <a:ext cx="8610600" cy="201612"/>
            <a:chOff x="125" y="1865"/>
            <a:chExt cx="5424" cy="127"/>
          </a:xfrm>
        </p:grpSpPr>
        <p:sp>
          <p:nvSpPr>
            <p:cNvPr id="4" name="Rectangle 4">
              <a:extLst>
                <a:ext uri="{FF2B5EF4-FFF2-40B4-BE49-F238E27FC236}">
                  <a16:creationId xmlns:a16="http://schemas.microsoft.com/office/drawing/2014/main" id="{ECE53042-2D82-4F11-8249-38DA4360B72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5" y="1865"/>
              <a:ext cx="1808" cy="127"/>
            </a:xfrm>
            <a:prstGeom prst="rect">
              <a:avLst/>
            </a:prstGeom>
            <a:solidFill>
              <a:srgbClr val="336699"/>
            </a:solidFill>
            <a:ln>
              <a:noFill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Verdana" pitchFamily="34" charset="0"/>
                  <a:ea typeface="MS PGothic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Verdana" pitchFamily="34" charset="0"/>
                  <a:ea typeface="MS PGothic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Verdana" pitchFamily="34" charset="0"/>
                  <a:ea typeface="MS PGothic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Verdana" pitchFamily="34" charset="0"/>
                  <a:ea typeface="MS PGothic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Verdana" pitchFamily="34" charset="0"/>
                  <a:ea typeface="MS PGothic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ea typeface="MS PGothic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ea typeface="MS PGothic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ea typeface="MS PGothic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ea typeface="MS PGothic" pitchFamily="34" charset="-128"/>
                </a:defRPr>
              </a:lvl9pPr>
            </a:lstStyle>
            <a:p>
              <a:pPr>
                <a:defRPr/>
              </a:pPr>
              <a:endParaRPr lang="en-US" altLang="en-US"/>
            </a:p>
          </p:txBody>
        </p:sp>
        <p:sp>
          <p:nvSpPr>
            <p:cNvPr id="5" name="Rectangle 5">
              <a:extLst>
                <a:ext uri="{FF2B5EF4-FFF2-40B4-BE49-F238E27FC236}">
                  <a16:creationId xmlns:a16="http://schemas.microsoft.com/office/drawing/2014/main" id="{BCD36688-9BA1-4AEA-8D13-B40931C594B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33" y="1865"/>
              <a:ext cx="1808" cy="127"/>
            </a:xfrm>
            <a:prstGeom prst="rect">
              <a:avLst/>
            </a:prstGeom>
            <a:solidFill>
              <a:srgbClr val="99CCFF"/>
            </a:solidFill>
            <a:ln>
              <a:noFill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Verdana" pitchFamily="34" charset="0"/>
                  <a:ea typeface="MS PGothic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Verdana" pitchFamily="34" charset="0"/>
                  <a:ea typeface="MS PGothic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Verdana" pitchFamily="34" charset="0"/>
                  <a:ea typeface="MS PGothic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Verdana" pitchFamily="34" charset="0"/>
                  <a:ea typeface="MS PGothic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Verdana" pitchFamily="34" charset="0"/>
                  <a:ea typeface="MS PGothic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ea typeface="MS PGothic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ea typeface="MS PGothic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ea typeface="MS PGothic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ea typeface="MS PGothic" pitchFamily="34" charset="-128"/>
                </a:defRPr>
              </a:lvl9pPr>
            </a:lstStyle>
            <a:p>
              <a:pPr>
                <a:defRPr/>
              </a:pPr>
              <a:endParaRPr lang="en-US" altLang="en-US"/>
            </a:p>
          </p:txBody>
        </p:sp>
        <p:sp>
          <p:nvSpPr>
            <p:cNvPr id="6" name="Rectangle 6">
              <a:extLst>
                <a:ext uri="{FF2B5EF4-FFF2-40B4-BE49-F238E27FC236}">
                  <a16:creationId xmlns:a16="http://schemas.microsoft.com/office/drawing/2014/main" id="{45E972DB-42E4-4626-8011-41DA7A1C416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41" y="1865"/>
              <a:ext cx="1808" cy="127"/>
            </a:xfrm>
            <a:prstGeom prst="rect">
              <a:avLst/>
            </a:prstGeom>
            <a:solidFill>
              <a:srgbClr val="336699"/>
            </a:solidFill>
            <a:ln>
              <a:noFill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Verdana" pitchFamily="34" charset="0"/>
                  <a:ea typeface="MS PGothic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Verdana" pitchFamily="34" charset="0"/>
                  <a:ea typeface="MS PGothic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Verdana" pitchFamily="34" charset="0"/>
                  <a:ea typeface="MS PGothic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Verdana" pitchFamily="34" charset="0"/>
                  <a:ea typeface="MS PGothic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Verdana" pitchFamily="34" charset="0"/>
                  <a:ea typeface="MS PGothic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ea typeface="MS PGothic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ea typeface="MS PGothic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ea typeface="MS PGothic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ea typeface="MS PGothic" pitchFamily="34" charset="-128"/>
                </a:defRPr>
              </a:lvl9pPr>
            </a:lstStyle>
            <a:p>
              <a:pPr>
                <a:defRPr/>
              </a:pPr>
              <a:endParaRPr lang="en-US" altLang="en-US"/>
            </a:p>
          </p:txBody>
        </p:sp>
      </p:grpSp>
      <p:sp>
        <p:nvSpPr>
          <p:cNvPr id="7" name="Text Box 7">
            <a:extLst>
              <a:ext uri="{FF2B5EF4-FFF2-40B4-BE49-F238E27FC236}">
                <a16:creationId xmlns:a16="http://schemas.microsoft.com/office/drawing/2014/main" id="{D71D103B-8870-4A71-BDE0-45A4E3CB198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89700" y="6588125"/>
            <a:ext cx="2713038" cy="244475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  <a:ea typeface="MS PGothic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  <a:ea typeface="MS PGothic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  <a:ea typeface="MS PGothic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  <a:ea typeface="MS PGothic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MS PGothic" pitchFamily="34" charset="-128"/>
              </a:defRPr>
            </a:lvl9pPr>
          </a:lstStyle>
          <a:p>
            <a:pPr algn="ctr">
              <a:spcBef>
                <a:spcPct val="50000"/>
              </a:spcBef>
              <a:defRPr/>
            </a:pPr>
            <a:r>
              <a:rPr lang="en-US" altLang="en-US" sz="1000" b="1" dirty="0">
                <a:solidFill>
                  <a:srgbClr val="336699"/>
                </a:solidFill>
                <a:latin typeface="Helvetica" pitchFamily="-84" charset="0"/>
              </a:rPr>
              <a:t>Silberschatz, Galvin and Gagne ©2018</a:t>
            </a:r>
          </a:p>
        </p:txBody>
      </p:sp>
      <p:sp>
        <p:nvSpPr>
          <p:cNvPr id="8" name="Text Box 8">
            <a:extLst>
              <a:ext uri="{FF2B5EF4-FFF2-40B4-BE49-F238E27FC236}">
                <a16:creationId xmlns:a16="http://schemas.microsoft.com/office/drawing/2014/main" id="{33C1D204-D270-4B2B-9E0C-0B3BAD4F983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988" y="6613525"/>
            <a:ext cx="2730500" cy="246063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  <a:ea typeface="MS PGothic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  <a:ea typeface="MS PGothic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  <a:ea typeface="MS PGothic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  <a:ea typeface="MS PGothic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MS PGothic" pitchFamily="34" charset="-128"/>
              </a:defRPr>
            </a:lvl9pPr>
          </a:lstStyle>
          <a:p>
            <a:pPr>
              <a:spcBef>
                <a:spcPct val="50000"/>
              </a:spcBef>
              <a:defRPr/>
            </a:pPr>
            <a:r>
              <a:rPr lang="en-US" altLang="en-US" sz="1000" b="1" dirty="0">
                <a:solidFill>
                  <a:srgbClr val="336699"/>
                </a:solidFill>
                <a:latin typeface="Helvetica" pitchFamily="-84" charset="0"/>
              </a:rPr>
              <a:t>Operating System Concepts – 10</a:t>
            </a:r>
            <a:r>
              <a:rPr lang="en-US" altLang="en-US" sz="1000" b="1" baseline="30000" dirty="0">
                <a:solidFill>
                  <a:srgbClr val="336699"/>
                </a:solidFill>
                <a:latin typeface="Helvetica" pitchFamily="-84" charset="0"/>
              </a:rPr>
              <a:t>th</a:t>
            </a:r>
            <a:r>
              <a:rPr lang="en-US" altLang="en-US" sz="1000" b="1" dirty="0">
                <a:solidFill>
                  <a:srgbClr val="336699"/>
                </a:solidFill>
                <a:latin typeface="Helvetica" pitchFamily="-84" charset="0"/>
              </a:rPr>
              <a:t> Edition</a:t>
            </a:r>
          </a:p>
        </p:txBody>
      </p:sp>
      <p:pic>
        <p:nvPicPr>
          <p:cNvPr id="9" name="Picture 9" descr="dino_4">
            <a:extLst>
              <a:ext uri="{FF2B5EF4-FFF2-40B4-BE49-F238E27FC236}">
                <a16:creationId xmlns:a16="http://schemas.microsoft.com/office/drawing/2014/main" id="{F1FFADC7-3661-4002-9C27-E11D8F998D7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60738" y="4157663"/>
            <a:ext cx="2062162" cy="1593850"/>
          </a:xfrm>
          <a:prstGeom prst="rect">
            <a:avLst/>
          </a:prstGeom>
          <a:noFill/>
          <a:ln w="76200">
            <a:solidFill>
              <a:srgbClr val="336699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Rectangle 10">
            <a:extLst>
              <a:ext uri="{FF2B5EF4-FFF2-40B4-BE49-F238E27FC236}">
                <a16:creationId xmlns:a16="http://schemas.microsoft.com/office/drawing/2014/main" id="{82BFD477-E785-4B2F-A360-F1A50A2480E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24213" y="4006850"/>
            <a:ext cx="2336800" cy="1887538"/>
          </a:xfrm>
          <a:prstGeom prst="rect">
            <a:avLst/>
          </a:prstGeom>
          <a:noFill/>
          <a:ln w="57150" cmpd="thinThick">
            <a:solidFill>
              <a:srgbClr val="66CCFF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Verdana" pitchFamily="34" charset="0"/>
                <a:ea typeface="MS PGothic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  <a:ea typeface="MS PGothic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  <a:ea typeface="MS PGothic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  <a:ea typeface="MS PGothic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MS PGothic" pitchFamily="34" charset="-128"/>
              </a:defRPr>
            </a:lvl9pPr>
          </a:lstStyle>
          <a:p>
            <a:pPr>
              <a:defRPr/>
            </a:pPr>
            <a:endParaRPr lang="en-US" altLang="en-US"/>
          </a:p>
        </p:txBody>
      </p:sp>
      <p:sp>
        <p:nvSpPr>
          <p:cNvPr id="15257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685800"/>
            <a:ext cx="7772400" cy="2127250"/>
          </a:xfrm>
        </p:spPr>
        <p:txBody>
          <a:bodyPr/>
          <a:lstStyle>
            <a:lvl1pPr>
              <a:defRPr sz="4300"/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8983893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1" i="0">
                <a:solidFill>
                  <a:srgbClr val="374D8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2D15F8-3A60-4805-8F0C-C628542134BC}" type="datetime1">
              <a:rPr lang="en-US" smtClean="0"/>
              <a:t>03-Oct-23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898989"/>
                </a:solidFill>
                <a:latin typeface="Arial"/>
                <a:cs typeface="Arial"/>
              </a:defRPr>
            </a:lvl1pPr>
          </a:lstStyle>
          <a:p>
            <a:pPr marL="25400">
              <a:lnSpc>
                <a:spcPts val="1325"/>
              </a:lnSpc>
            </a:pPr>
            <a:fld id="{81D60167-4931-47E6-BA6A-407CBD079E47}" type="slidenum">
              <a:rPr spc="-5" dirty="0"/>
              <a:t>‹#›</a:t>
            </a:fld>
            <a:endParaRPr spc="-5" dirty="0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263353154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566943832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06450" y="1233488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97450" y="1233488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955198666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585942971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133052488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69557097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895495691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49866793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146550753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91338" y="277813"/>
            <a:ext cx="2144712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281738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5932784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1" i="0">
                <a:solidFill>
                  <a:srgbClr val="374D8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B80299-8654-4974-A42E-FBD54F4FBC9E}" type="datetime1">
              <a:rPr lang="en-US" smtClean="0"/>
              <a:t>03-Oct-23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898989"/>
                </a:solidFill>
                <a:latin typeface="Arial"/>
                <a:cs typeface="Arial"/>
              </a:defRPr>
            </a:lvl1pPr>
          </a:lstStyle>
          <a:p>
            <a:pPr marL="25400">
              <a:lnSpc>
                <a:spcPts val="1325"/>
              </a:lnSpc>
            </a:pPr>
            <a:fld id="{81D60167-4931-47E6-BA6A-407CBD079E47}" type="slidenum">
              <a:rPr spc="-5" dirty="0"/>
              <a:t>‹#›</a:t>
            </a:fld>
            <a:endParaRPr spc="-5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2146300" y="673100"/>
            <a:ext cx="4851400" cy="38862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660400" y="4965700"/>
            <a:ext cx="7823200" cy="99060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0EB58D-675E-4FA4-8914-98D3D88BE9BD}" type="datetime1">
              <a:rPr lang="en-US" smtClean="0"/>
              <a:t>03-Oct-23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898989"/>
                </a:solidFill>
                <a:latin typeface="Arial"/>
                <a:cs typeface="Arial"/>
              </a:defRPr>
            </a:lvl1pPr>
          </a:lstStyle>
          <a:p>
            <a:pPr marL="25400">
              <a:lnSpc>
                <a:spcPts val="1325"/>
              </a:lnSpc>
            </a:pPr>
            <a:fld id="{81D60167-4931-47E6-BA6A-407CBD079E47}" type="slidenum">
              <a:rPr spc="-5" dirty="0"/>
              <a:t>‹#›</a:t>
            </a:fld>
            <a:endParaRPr spc="-5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>
            <a:extLst>
              <a:ext uri="{FF2B5EF4-FFF2-40B4-BE49-F238E27FC236}">
                <a16:creationId xmlns:a16="http://schemas.microsoft.com/office/drawing/2014/main" id="{CDD51375-1CA2-46BE-9ACC-FB3D28DF5194}"/>
              </a:ext>
            </a:extLst>
          </p:cNvPr>
          <p:cNvGrpSpPr>
            <a:grpSpLocks/>
          </p:cNvGrpSpPr>
          <p:nvPr/>
        </p:nvGrpSpPr>
        <p:grpSpPr bwMode="auto">
          <a:xfrm>
            <a:off x="198438" y="2960688"/>
            <a:ext cx="8610600" cy="201612"/>
            <a:chOff x="125" y="1865"/>
            <a:chExt cx="5424" cy="127"/>
          </a:xfrm>
        </p:grpSpPr>
        <p:sp>
          <p:nvSpPr>
            <p:cNvPr id="4" name="Rectangle 4">
              <a:extLst>
                <a:ext uri="{FF2B5EF4-FFF2-40B4-BE49-F238E27FC236}">
                  <a16:creationId xmlns:a16="http://schemas.microsoft.com/office/drawing/2014/main" id="{8DE7913B-FF82-4CDA-BDDD-BC154C4D20F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5" y="1865"/>
              <a:ext cx="1808" cy="127"/>
            </a:xfrm>
            <a:prstGeom prst="rect">
              <a:avLst/>
            </a:prstGeom>
            <a:solidFill>
              <a:srgbClr val="336699"/>
            </a:solidFill>
            <a:ln>
              <a:noFill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Verdana" pitchFamily="34" charset="0"/>
                  <a:ea typeface="MS PGothic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Verdana" pitchFamily="34" charset="0"/>
                  <a:ea typeface="MS PGothic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Verdana" pitchFamily="34" charset="0"/>
                  <a:ea typeface="MS PGothic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Verdana" pitchFamily="34" charset="0"/>
                  <a:ea typeface="MS PGothic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Verdana" pitchFamily="34" charset="0"/>
                  <a:ea typeface="MS PGothic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ea typeface="MS PGothic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ea typeface="MS PGothic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ea typeface="MS PGothic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ea typeface="MS PGothic" pitchFamily="34" charset="-128"/>
                </a:defRPr>
              </a:lvl9pPr>
            </a:lstStyle>
            <a:p>
              <a:pPr>
                <a:defRPr/>
              </a:pPr>
              <a:endParaRPr lang="en-US" altLang="en-US"/>
            </a:p>
          </p:txBody>
        </p:sp>
        <p:sp>
          <p:nvSpPr>
            <p:cNvPr id="5" name="Rectangle 5">
              <a:extLst>
                <a:ext uri="{FF2B5EF4-FFF2-40B4-BE49-F238E27FC236}">
                  <a16:creationId xmlns:a16="http://schemas.microsoft.com/office/drawing/2014/main" id="{0C242252-0D29-48A8-A00C-A7408F00D1A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33" y="1865"/>
              <a:ext cx="1808" cy="127"/>
            </a:xfrm>
            <a:prstGeom prst="rect">
              <a:avLst/>
            </a:prstGeom>
            <a:solidFill>
              <a:srgbClr val="99CCFF"/>
            </a:solidFill>
            <a:ln>
              <a:noFill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Verdana" pitchFamily="34" charset="0"/>
                  <a:ea typeface="MS PGothic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Verdana" pitchFamily="34" charset="0"/>
                  <a:ea typeface="MS PGothic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Verdana" pitchFamily="34" charset="0"/>
                  <a:ea typeface="MS PGothic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Verdana" pitchFamily="34" charset="0"/>
                  <a:ea typeface="MS PGothic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Verdana" pitchFamily="34" charset="0"/>
                  <a:ea typeface="MS PGothic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ea typeface="MS PGothic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ea typeface="MS PGothic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ea typeface="MS PGothic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ea typeface="MS PGothic" pitchFamily="34" charset="-128"/>
                </a:defRPr>
              </a:lvl9pPr>
            </a:lstStyle>
            <a:p>
              <a:pPr>
                <a:defRPr/>
              </a:pPr>
              <a:endParaRPr lang="en-US" altLang="en-US"/>
            </a:p>
          </p:txBody>
        </p:sp>
        <p:sp>
          <p:nvSpPr>
            <p:cNvPr id="6" name="Rectangle 6">
              <a:extLst>
                <a:ext uri="{FF2B5EF4-FFF2-40B4-BE49-F238E27FC236}">
                  <a16:creationId xmlns:a16="http://schemas.microsoft.com/office/drawing/2014/main" id="{0AEF4196-DE5D-4A8A-B30F-171DAB69410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41" y="1865"/>
              <a:ext cx="1808" cy="127"/>
            </a:xfrm>
            <a:prstGeom prst="rect">
              <a:avLst/>
            </a:prstGeom>
            <a:solidFill>
              <a:srgbClr val="336699"/>
            </a:solidFill>
            <a:ln>
              <a:noFill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Verdana" pitchFamily="34" charset="0"/>
                  <a:ea typeface="MS PGothic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Verdana" pitchFamily="34" charset="0"/>
                  <a:ea typeface="MS PGothic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Verdana" pitchFamily="34" charset="0"/>
                  <a:ea typeface="MS PGothic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Verdana" pitchFamily="34" charset="0"/>
                  <a:ea typeface="MS PGothic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Verdana" pitchFamily="34" charset="0"/>
                  <a:ea typeface="MS PGothic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ea typeface="MS PGothic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ea typeface="MS PGothic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ea typeface="MS PGothic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ea typeface="MS PGothic" pitchFamily="34" charset="-128"/>
                </a:defRPr>
              </a:lvl9pPr>
            </a:lstStyle>
            <a:p>
              <a:pPr>
                <a:defRPr/>
              </a:pPr>
              <a:endParaRPr lang="en-US" altLang="en-US"/>
            </a:p>
          </p:txBody>
        </p:sp>
      </p:grpSp>
      <p:sp>
        <p:nvSpPr>
          <p:cNvPr id="7" name="Text Box 7">
            <a:extLst>
              <a:ext uri="{FF2B5EF4-FFF2-40B4-BE49-F238E27FC236}">
                <a16:creationId xmlns:a16="http://schemas.microsoft.com/office/drawing/2014/main" id="{2A65D8BD-67D5-4F6B-8351-CBADC3AF377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89700" y="6588125"/>
            <a:ext cx="2713038" cy="246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5" tIns="45718" rIns="91435" bIns="45718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1000" b="1">
                <a:solidFill>
                  <a:srgbClr val="336699"/>
                </a:solidFill>
                <a:latin typeface="Helvetica" panose="020B0604020202020204" pitchFamily="34" charset="0"/>
              </a:rPr>
              <a:t>Silberschatz, Galvin and Gagne ©2018</a:t>
            </a:r>
          </a:p>
        </p:txBody>
      </p:sp>
      <p:sp>
        <p:nvSpPr>
          <p:cNvPr id="8" name="Text Box 8">
            <a:extLst>
              <a:ext uri="{FF2B5EF4-FFF2-40B4-BE49-F238E27FC236}">
                <a16:creationId xmlns:a16="http://schemas.microsoft.com/office/drawing/2014/main" id="{3E4C9423-3F9C-40CC-A11C-5957C3C79DB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988" y="6613525"/>
            <a:ext cx="2730500" cy="246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5" tIns="45718" rIns="91435" bIns="45718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1000" b="1">
                <a:solidFill>
                  <a:srgbClr val="336699"/>
                </a:solidFill>
                <a:latin typeface="Helvetica" panose="020B0604020202020204" pitchFamily="34" charset="0"/>
              </a:rPr>
              <a:t>Operating System Concepts – 10</a:t>
            </a:r>
            <a:r>
              <a:rPr lang="en-US" altLang="en-US" sz="1000" b="1" baseline="30000">
                <a:solidFill>
                  <a:srgbClr val="336699"/>
                </a:solidFill>
                <a:latin typeface="Helvetica" panose="020B0604020202020204" pitchFamily="34" charset="0"/>
              </a:rPr>
              <a:t>th</a:t>
            </a:r>
            <a:r>
              <a:rPr lang="en-US" altLang="en-US" sz="1000" b="1">
                <a:solidFill>
                  <a:srgbClr val="336699"/>
                </a:solidFill>
                <a:latin typeface="Helvetica" panose="020B0604020202020204" pitchFamily="34" charset="0"/>
              </a:rPr>
              <a:t> Edition</a:t>
            </a:r>
          </a:p>
        </p:txBody>
      </p:sp>
      <p:pic>
        <p:nvPicPr>
          <p:cNvPr id="9" name="Picture 9" descr="dino_4">
            <a:extLst>
              <a:ext uri="{FF2B5EF4-FFF2-40B4-BE49-F238E27FC236}">
                <a16:creationId xmlns:a16="http://schemas.microsoft.com/office/drawing/2014/main" id="{46AB195A-9D30-44FF-8F21-15F34A17EB3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60738" y="4157663"/>
            <a:ext cx="2062162" cy="1593850"/>
          </a:xfrm>
          <a:prstGeom prst="rect">
            <a:avLst/>
          </a:prstGeom>
          <a:noFill/>
          <a:ln w="76200">
            <a:solidFill>
              <a:srgbClr val="336699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Rectangle 10">
            <a:extLst>
              <a:ext uri="{FF2B5EF4-FFF2-40B4-BE49-F238E27FC236}">
                <a16:creationId xmlns:a16="http://schemas.microsoft.com/office/drawing/2014/main" id="{16C609A6-7DE6-4626-8587-8AB1FACE15E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24213" y="4006850"/>
            <a:ext cx="2336800" cy="1887538"/>
          </a:xfrm>
          <a:prstGeom prst="rect">
            <a:avLst/>
          </a:prstGeom>
          <a:noFill/>
          <a:ln w="57150" cmpd="thinThick">
            <a:solidFill>
              <a:srgbClr val="66CCFF"/>
            </a:solidFill>
            <a:miter lim="800000"/>
            <a:headEnd/>
            <a:tailEnd/>
          </a:ln>
        </p:spPr>
        <p:txBody>
          <a:bodyPr wrap="none" lIns="91435" tIns="45718" rIns="91435" bIns="45718" anchor="ctr"/>
          <a:lstStyle>
            <a:lvl1pPr>
              <a:defRPr>
                <a:solidFill>
                  <a:schemeClr val="tx1"/>
                </a:solidFill>
                <a:latin typeface="Verdana" pitchFamily="34" charset="0"/>
                <a:ea typeface="MS PGothic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  <a:ea typeface="MS PGothic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  <a:ea typeface="MS PGothic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  <a:ea typeface="MS PGothic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MS PGothic" pitchFamily="34" charset="-128"/>
              </a:defRPr>
            </a:lvl9pPr>
          </a:lstStyle>
          <a:p>
            <a:pPr>
              <a:defRPr/>
            </a:pPr>
            <a:endParaRPr lang="en-US" altLang="en-US"/>
          </a:p>
        </p:txBody>
      </p:sp>
      <p:sp>
        <p:nvSpPr>
          <p:cNvPr id="15257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685800"/>
            <a:ext cx="7772400" cy="2127250"/>
          </a:xfrm>
        </p:spPr>
        <p:txBody>
          <a:bodyPr/>
          <a:lstStyle>
            <a:lvl1pPr>
              <a:defRPr sz="4300"/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2317855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7833457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177" indent="0">
              <a:buNone/>
              <a:defRPr sz="1800"/>
            </a:lvl2pPr>
            <a:lvl3pPr marL="914354" indent="0">
              <a:buNone/>
              <a:defRPr sz="1600"/>
            </a:lvl3pPr>
            <a:lvl4pPr marL="1371532" indent="0">
              <a:buNone/>
              <a:defRPr sz="1400"/>
            </a:lvl4pPr>
            <a:lvl5pPr marL="1828709" indent="0">
              <a:buNone/>
              <a:defRPr sz="1400"/>
            </a:lvl5pPr>
            <a:lvl6pPr marL="2285886" indent="0">
              <a:buNone/>
              <a:defRPr sz="1400"/>
            </a:lvl6pPr>
            <a:lvl7pPr marL="2743063" indent="0">
              <a:buNone/>
              <a:defRPr sz="1400"/>
            </a:lvl7pPr>
            <a:lvl8pPr marL="3200240" indent="0">
              <a:buNone/>
              <a:defRPr sz="1400"/>
            </a:lvl8pPr>
            <a:lvl9pPr marL="3657417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8296549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06450" y="1233489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97450" y="1233489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4588410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3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8.xml"/><Relationship Id="rId7" Type="http://schemas.openxmlformats.org/officeDocument/2006/relationships/slideLayout" Target="../slideLayouts/slideLayout12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7.xml"/><Relationship Id="rId1" Type="http://schemas.openxmlformats.org/officeDocument/2006/relationships/slideLayout" Target="../slideLayouts/slideLayout6.xml"/><Relationship Id="rId6" Type="http://schemas.openxmlformats.org/officeDocument/2006/relationships/slideLayout" Target="../slideLayouts/slideLayout11.xml"/><Relationship Id="rId11" Type="http://schemas.openxmlformats.org/officeDocument/2006/relationships/slideLayout" Target="../slideLayouts/slideLayout16.xml"/><Relationship Id="rId5" Type="http://schemas.openxmlformats.org/officeDocument/2006/relationships/slideLayout" Target="../slideLayouts/slideLayout10.xml"/><Relationship Id="rId10" Type="http://schemas.openxmlformats.org/officeDocument/2006/relationships/slideLayout" Target="../slideLayouts/slideLayout15.xml"/><Relationship Id="rId4" Type="http://schemas.openxmlformats.org/officeDocument/2006/relationships/slideLayout" Target="../slideLayouts/slideLayout9.xml"/><Relationship Id="rId9" Type="http://schemas.openxmlformats.org/officeDocument/2006/relationships/slideLayout" Target="../slideLayouts/slideLayout14.xml"/><Relationship Id="rId14" Type="http://schemas.openxmlformats.org/officeDocument/2006/relationships/image" Target="../media/image4.jpe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4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19.xml"/><Relationship Id="rId7" Type="http://schemas.openxmlformats.org/officeDocument/2006/relationships/slideLayout" Target="../slideLayouts/slideLayout23.xml"/><Relationship Id="rId12" Type="http://schemas.openxmlformats.org/officeDocument/2006/relationships/slideLayout" Target="../slideLayouts/slideLayout28.xml"/><Relationship Id="rId2" Type="http://schemas.openxmlformats.org/officeDocument/2006/relationships/slideLayout" Target="../slideLayouts/slideLayout18.xml"/><Relationship Id="rId1" Type="http://schemas.openxmlformats.org/officeDocument/2006/relationships/slideLayout" Target="../slideLayouts/slideLayout17.xml"/><Relationship Id="rId6" Type="http://schemas.openxmlformats.org/officeDocument/2006/relationships/slideLayout" Target="../slideLayouts/slideLayout22.xml"/><Relationship Id="rId11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1.xml"/><Relationship Id="rId15" Type="http://schemas.openxmlformats.org/officeDocument/2006/relationships/image" Target="../media/image4.jpeg"/><Relationship Id="rId10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0.xml"/><Relationship Id="rId9" Type="http://schemas.openxmlformats.org/officeDocument/2006/relationships/slideLayout" Target="../slideLayouts/slideLayout25.xml"/><Relationship Id="rId14" Type="http://schemas.openxmlformats.org/officeDocument/2006/relationships/image" Target="../media/image3.jpeg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6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31.xml"/><Relationship Id="rId7" Type="http://schemas.openxmlformats.org/officeDocument/2006/relationships/slideLayout" Target="../slideLayouts/slideLayout35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0.xml"/><Relationship Id="rId1" Type="http://schemas.openxmlformats.org/officeDocument/2006/relationships/slideLayout" Target="../slideLayouts/slideLayout29.xml"/><Relationship Id="rId6" Type="http://schemas.openxmlformats.org/officeDocument/2006/relationships/slideLayout" Target="../slideLayouts/slideLayout34.xml"/><Relationship Id="rId11" Type="http://schemas.openxmlformats.org/officeDocument/2006/relationships/slideLayout" Target="../slideLayouts/slideLayout39.xml"/><Relationship Id="rId5" Type="http://schemas.openxmlformats.org/officeDocument/2006/relationships/slideLayout" Target="../slideLayouts/slideLayout33.xml"/><Relationship Id="rId10" Type="http://schemas.openxmlformats.org/officeDocument/2006/relationships/slideLayout" Target="../slideLayouts/slideLayout38.xml"/><Relationship Id="rId4" Type="http://schemas.openxmlformats.org/officeDocument/2006/relationships/slideLayout" Target="../slideLayouts/slideLayout32.xml"/><Relationship Id="rId9" Type="http://schemas.openxmlformats.org/officeDocument/2006/relationships/slideLayout" Target="../slideLayouts/slideLayout37.xml"/><Relationship Id="rId14" Type="http://schemas.openxmlformats.org/officeDocument/2006/relationships/image" Target="../media/image4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854868" y="589597"/>
            <a:ext cx="7434262" cy="4953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200" b="1" i="0">
                <a:solidFill>
                  <a:srgbClr val="374D8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35940" y="1645920"/>
            <a:ext cx="8072119" cy="29038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7BD674-A2E4-4A2C-88EA-6A6CDF7EEFE6}" type="datetime1">
              <a:rPr lang="en-US" smtClean="0"/>
              <a:t>03-Oct-23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400415" y="6462281"/>
            <a:ext cx="219709" cy="1778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rgbClr val="898989"/>
                </a:solidFill>
                <a:latin typeface="Arial"/>
                <a:cs typeface="Arial"/>
              </a:defRPr>
            </a:lvl1pPr>
          </a:lstStyle>
          <a:p>
            <a:pPr marL="25400">
              <a:lnSpc>
                <a:spcPts val="1325"/>
              </a:lnSpc>
            </a:pPr>
            <a:fld id="{81D60167-4931-47E6-BA6A-407CBD079E47}" type="slidenum">
              <a:rPr spc="-5" dirty="0"/>
              <a:t>‹#›</a:t>
            </a:fld>
            <a:endParaRPr spc="-5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hf hdr="0" ftr="0" dt="0"/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ino_3">
            <a:extLst>
              <a:ext uri="{FF2B5EF4-FFF2-40B4-BE49-F238E27FC236}">
                <a16:creationId xmlns:a16="http://schemas.microsoft.com/office/drawing/2014/main" id="{CF026E6C-D546-4A34-9EC0-F9BA63CB64C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5750" y="0"/>
            <a:ext cx="1195388" cy="908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Rectangle 3">
            <a:extLst>
              <a:ext uri="{FF2B5EF4-FFF2-40B4-BE49-F238E27FC236}">
                <a16:creationId xmlns:a16="http://schemas.microsoft.com/office/drawing/2014/main" id="{83F05AA9-70CE-455B-8D63-8F5BA6DB0EE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576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35" tIns="45718" rIns="91435" bIns="45718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59207C16-6DE8-4902-BB6B-191A30BE738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806450" y="1233488"/>
            <a:ext cx="8229600" cy="4530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35" tIns="45718" rIns="91435" bIns="4571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0FAF2898-89C4-4F7B-8461-7B397020E7AB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228600" cy="2286000"/>
          </a:xfrm>
          <a:prstGeom prst="rect">
            <a:avLst/>
          </a:prstGeom>
          <a:solidFill>
            <a:srgbClr val="336699"/>
          </a:solidFill>
          <a:ln>
            <a:noFill/>
          </a:ln>
        </p:spPr>
        <p:txBody>
          <a:bodyPr wrap="none" lIns="91435" tIns="45718" rIns="91435" bIns="45718" anchor="ctr"/>
          <a:lstStyle>
            <a:lvl1pPr>
              <a:defRPr>
                <a:solidFill>
                  <a:schemeClr val="tx1"/>
                </a:solidFill>
                <a:latin typeface="Verdana" pitchFamily="34" charset="0"/>
                <a:ea typeface="MS PGothic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  <a:ea typeface="MS PGothic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  <a:ea typeface="MS PGothic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  <a:ea typeface="MS PGothic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MS PGothic" pitchFamily="34" charset="-128"/>
              </a:defRPr>
            </a:lvl9pPr>
          </a:lstStyle>
          <a:p>
            <a:pPr algn="ctr" eaLnBrk="1" hangingPunct="1">
              <a:defRPr/>
            </a:pPr>
            <a:endParaRPr lang="en-US" altLang="en-US" sz="2400" dirty="0">
              <a:latin typeface="Times New Roman" pitchFamily="18" charset="0"/>
            </a:endParaRPr>
          </a:p>
        </p:txBody>
      </p:sp>
      <p:sp>
        <p:nvSpPr>
          <p:cNvPr id="1030" name="Line 6">
            <a:extLst>
              <a:ext uri="{FF2B5EF4-FFF2-40B4-BE49-F238E27FC236}">
                <a16:creationId xmlns:a16="http://schemas.microsoft.com/office/drawing/2014/main" id="{8C6C78B2-D10F-45CF-8C58-53F205FDA300}"/>
              </a:ext>
            </a:extLst>
          </p:cNvPr>
          <p:cNvSpPr>
            <a:spLocks noChangeShapeType="1"/>
          </p:cNvSpPr>
          <p:nvPr/>
        </p:nvSpPr>
        <p:spPr bwMode="auto">
          <a:xfrm>
            <a:off x="457200" y="860425"/>
            <a:ext cx="8077200" cy="0"/>
          </a:xfrm>
          <a:prstGeom prst="line">
            <a:avLst/>
          </a:prstGeom>
          <a:noFill/>
          <a:ln w="19050">
            <a:solidFill>
              <a:srgbClr val="3366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1435" tIns="45718" rIns="91435" bIns="45718"/>
          <a:lstStyle/>
          <a:p>
            <a:endParaRPr lang="en-US"/>
          </a:p>
        </p:txBody>
      </p:sp>
      <p:sp>
        <p:nvSpPr>
          <p:cNvPr id="1031" name="Rectangle 7">
            <a:extLst>
              <a:ext uri="{FF2B5EF4-FFF2-40B4-BE49-F238E27FC236}">
                <a16:creationId xmlns:a16="http://schemas.microsoft.com/office/drawing/2014/main" id="{910754EC-C65C-4396-B9B8-78CAD99C53B8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286000"/>
            <a:ext cx="228600" cy="2286000"/>
          </a:xfrm>
          <a:prstGeom prst="rect">
            <a:avLst/>
          </a:prstGeom>
          <a:solidFill>
            <a:srgbClr val="99CCFF"/>
          </a:solidFill>
          <a:ln>
            <a:noFill/>
          </a:ln>
        </p:spPr>
        <p:txBody>
          <a:bodyPr wrap="none" lIns="91435" tIns="45718" rIns="91435" bIns="45718" anchor="ctr"/>
          <a:lstStyle>
            <a:lvl1pPr>
              <a:defRPr>
                <a:solidFill>
                  <a:schemeClr val="tx1"/>
                </a:solidFill>
                <a:latin typeface="Verdana" pitchFamily="34" charset="0"/>
                <a:ea typeface="MS PGothic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  <a:ea typeface="MS PGothic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  <a:ea typeface="MS PGothic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  <a:ea typeface="MS PGothic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MS PGothic" pitchFamily="34" charset="-128"/>
              </a:defRPr>
            </a:lvl9pPr>
          </a:lstStyle>
          <a:p>
            <a:pPr algn="ctr" eaLnBrk="1" hangingPunct="1">
              <a:defRPr/>
            </a:pPr>
            <a:endParaRPr lang="en-US" altLang="en-US" sz="2400" dirty="0">
              <a:latin typeface="Times New Roman" pitchFamily="18" charset="0"/>
            </a:endParaRPr>
          </a:p>
        </p:txBody>
      </p:sp>
      <p:sp>
        <p:nvSpPr>
          <p:cNvPr id="1032" name="Rectangle 8">
            <a:extLst>
              <a:ext uri="{FF2B5EF4-FFF2-40B4-BE49-F238E27FC236}">
                <a16:creationId xmlns:a16="http://schemas.microsoft.com/office/drawing/2014/main" id="{81644097-B15E-412E-AD6F-9E93C669FDB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4572000"/>
            <a:ext cx="228600" cy="2286000"/>
          </a:xfrm>
          <a:prstGeom prst="rect">
            <a:avLst/>
          </a:prstGeom>
          <a:solidFill>
            <a:srgbClr val="336699"/>
          </a:solidFill>
          <a:ln>
            <a:noFill/>
          </a:ln>
        </p:spPr>
        <p:txBody>
          <a:bodyPr wrap="none" lIns="91435" tIns="45718" rIns="91435" bIns="45718" anchor="ctr"/>
          <a:lstStyle>
            <a:lvl1pPr>
              <a:defRPr>
                <a:solidFill>
                  <a:schemeClr val="tx1"/>
                </a:solidFill>
                <a:latin typeface="Verdana" pitchFamily="34" charset="0"/>
                <a:ea typeface="MS PGothic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  <a:ea typeface="MS PGothic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  <a:ea typeface="MS PGothic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  <a:ea typeface="MS PGothic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MS PGothic" pitchFamily="34" charset="-128"/>
              </a:defRPr>
            </a:lvl9pPr>
          </a:lstStyle>
          <a:p>
            <a:pPr algn="ctr" eaLnBrk="1" hangingPunct="1">
              <a:defRPr/>
            </a:pPr>
            <a:endParaRPr lang="en-US" altLang="en-US" sz="2400" dirty="0">
              <a:latin typeface="Times New Roman" pitchFamily="18" charset="0"/>
            </a:endParaRPr>
          </a:p>
        </p:txBody>
      </p:sp>
      <p:sp>
        <p:nvSpPr>
          <p:cNvPr id="1033" name="Text Box 9">
            <a:extLst>
              <a:ext uri="{FF2B5EF4-FFF2-40B4-BE49-F238E27FC236}">
                <a16:creationId xmlns:a16="http://schemas.microsoft.com/office/drawing/2014/main" id="{775D89EF-988C-40A9-8C12-E36B1AF433E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56088" y="6613525"/>
            <a:ext cx="447675" cy="246063"/>
          </a:xfrm>
          <a:prstGeom prst="rect">
            <a:avLst/>
          </a:prstGeom>
          <a:noFill/>
          <a:ln>
            <a:noFill/>
          </a:ln>
        </p:spPr>
        <p:txBody>
          <a:bodyPr wrap="none" lIns="91435" tIns="45718" rIns="91435" bIns="45718">
            <a:spAutoFit/>
          </a:bodyPr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50000"/>
              </a:spcBef>
              <a:defRPr/>
            </a:pPr>
            <a:r>
              <a:rPr lang="en-US" altLang="en-US" sz="1000" b="1">
                <a:solidFill>
                  <a:srgbClr val="006699"/>
                </a:solidFill>
                <a:latin typeface="Helvetica" panose="020B0604020202020204" pitchFamily="34" charset="0"/>
              </a:rPr>
              <a:t>6.</a:t>
            </a:r>
            <a:fld id="{605F3454-4D0C-4241-B713-BE6E28551578}" type="slidenum">
              <a:rPr lang="en-US" altLang="en-US" sz="1000" b="1" smtClean="0">
                <a:solidFill>
                  <a:srgbClr val="006699"/>
                </a:solidFill>
                <a:latin typeface="Helvetica" panose="020B0604020202020204" pitchFamily="34" charset="0"/>
              </a:rPr>
              <a:pPr algn="ctr">
                <a:spcBef>
                  <a:spcPct val="50000"/>
                </a:spcBef>
                <a:defRPr/>
              </a:pPr>
              <a:t>‹#›</a:t>
            </a:fld>
            <a:endParaRPr lang="en-US" altLang="en-US" sz="1000" b="1">
              <a:solidFill>
                <a:srgbClr val="006699"/>
              </a:solidFill>
              <a:latin typeface="Helvetica" panose="020B0604020202020204" pitchFamily="34" charset="0"/>
            </a:endParaRPr>
          </a:p>
        </p:txBody>
      </p:sp>
      <p:sp>
        <p:nvSpPr>
          <p:cNvPr id="1034" name="Text Box 10">
            <a:extLst>
              <a:ext uri="{FF2B5EF4-FFF2-40B4-BE49-F238E27FC236}">
                <a16:creationId xmlns:a16="http://schemas.microsoft.com/office/drawing/2014/main" id="{FD2FA47C-2060-43F2-A3E7-2B7CDB72F9F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89700" y="6588125"/>
            <a:ext cx="2713038" cy="246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5" tIns="45718" rIns="91435" bIns="45718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1000" b="1">
                <a:solidFill>
                  <a:srgbClr val="006699"/>
                </a:solidFill>
                <a:latin typeface="Helvetica" panose="020B0604020202020204" pitchFamily="34" charset="0"/>
              </a:rPr>
              <a:t>Silberschatz, Galvin and Gagne ©2018</a:t>
            </a:r>
          </a:p>
        </p:txBody>
      </p:sp>
      <p:sp>
        <p:nvSpPr>
          <p:cNvPr id="1035" name="Text Box 11">
            <a:extLst>
              <a:ext uri="{FF2B5EF4-FFF2-40B4-BE49-F238E27FC236}">
                <a16:creationId xmlns:a16="http://schemas.microsoft.com/office/drawing/2014/main" id="{96395B81-E4A3-403E-8C27-418AE1E941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5738" y="6621463"/>
            <a:ext cx="273050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5" tIns="45718" rIns="91435" bIns="45718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1000" b="1">
                <a:solidFill>
                  <a:srgbClr val="006699"/>
                </a:solidFill>
                <a:latin typeface="Helvetica" panose="020B0604020202020204" pitchFamily="34" charset="0"/>
              </a:rPr>
              <a:t>Operating System Concepts – 10</a:t>
            </a:r>
            <a:r>
              <a:rPr lang="en-US" altLang="en-US" sz="1000" b="1" baseline="30000">
                <a:solidFill>
                  <a:srgbClr val="006699"/>
                </a:solidFill>
                <a:latin typeface="Helvetica" panose="020B0604020202020204" pitchFamily="34" charset="0"/>
              </a:rPr>
              <a:t>th</a:t>
            </a:r>
            <a:r>
              <a:rPr lang="en-US" altLang="en-US" sz="1000" b="1">
                <a:solidFill>
                  <a:srgbClr val="006699"/>
                </a:solidFill>
                <a:latin typeface="Helvetica" panose="020B0604020202020204" pitchFamily="34" charset="0"/>
              </a:rPr>
              <a:t> Edition</a:t>
            </a:r>
          </a:p>
        </p:txBody>
      </p:sp>
      <p:pic>
        <p:nvPicPr>
          <p:cNvPr id="1036" name="Picture 12" descr="dino_6">
            <a:extLst>
              <a:ext uri="{FF2B5EF4-FFF2-40B4-BE49-F238E27FC236}">
                <a16:creationId xmlns:a16="http://schemas.microsoft.com/office/drawing/2014/main" id="{B4CBE28C-E881-4754-A80D-D3844BFC579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73988" y="5849938"/>
            <a:ext cx="1284287" cy="792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00742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  <p:sldLayoutId id="2147483669" r:id="rId3"/>
    <p:sldLayoutId id="2147483670" r:id="rId4"/>
    <p:sldLayoutId id="2147483671" r:id="rId5"/>
    <p:sldLayoutId id="2147483672" r:id="rId6"/>
    <p:sldLayoutId id="2147483673" r:id="rId7"/>
    <p:sldLayoutId id="2147483674" r:id="rId8"/>
    <p:sldLayoutId id="2147483675" r:id="rId9"/>
    <p:sldLayoutId id="2147483676" r:id="rId10"/>
    <p:sldLayoutId id="2147483677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006699"/>
          </a:solidFill>
          <a:latin typeface="+mj-lt"/>
          <a:ea typeface="MS PGothic" pitchFamily="34" charset="-128"/>
          <a:cs typeface="MS PGothic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006699"/>
          </a:solidFill>
          <a:latin typeface="Arial" charset="0"/>
          <a:ea typeface="MS PGothic" pitchFamily="34" charset="-128"/>
          <a:cs typeface="MS PGothic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006699"/>
          </a:solidFill>
          <a:latin typeface="Arial" charset="0"/>
          <a:ea typeface="MS PGothic" pitchFamily="34" charset="-128"/>
          <a:cs typeface="MS PGothic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006699"/>
          </a:solidFill>
          <a:latin typeface="Arial" charset="0"/>
          <a:ea typeface="MS PGothic" pitchFamily="34" charset="-128"/>
          <a:cs typeface="MS PGothic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006699"/>
          </a:solidFill>
          <a:latin typeface="Arial" charset="0"/>
          <a:ea typeface="MS PGothic" pitchFamily="34" charset="-128"/>
          <a:cs typeface="MS PGothic" charset="0"/>
        </a:defRPr>
      </a:lvl5pPr>
      <a:lvl6pPr marL="457177" algn="ctr" rtl="0" fontAlgn="base">
        <a:spcBef>
          <a:spcPct val="0"/>
        </a:spcBef>
        <a:spcAft>
          <a:spcPct val="0"/>
        </a:spcAft>
        <a:defRPr sz="3200" b="1">
          <a:solidFill>
            <a:srgbClr val="006699"/>
          </a:solidFill>
          <a:latin typeface="Arial" charset="0"/>
        </a:defRPr>
      </a:lvl6pPr>
      <a:lvl7pPr marL="914354" algn="ctr" rtl="0" fontAlgn="base">
        <a:spcBef>
          <a:spcPct val="0"/>
        </a:spcBef>
        <a:spcAft>
          <a:spcPct val="0"/>
        </a:spcAft>
        <a:defRPr sz="3200" b="1">
          <a:solidFill>
            <a:srgbClr val="006699"/>
          </a:solidFill>
          <a:latin typeface="Arial" charset="0"/>
        </a:defRPr>
      </a:lvl7pPr>
      <a:lvl8pPr marL="1371532" algn="ctr" rtl="0" fontAlgn="base">
        <a:spcBef>
          <a:spcPct val="0"/>
        </a:spcBef>
        <a:spcAft>
          <a:spcPct val="0"/>
        </a:spcAft>
        <a:defRPr sz="3200" b="1">
          <a:solidFill>
            <a:srgbClr val="006699"/>
          </a:solidFill>
          <a:latin typeface="Arial" charset="0"/>
        </a:defRPr>
      </a:lvl8pPr>
      <a:lvl9pPr marL="1828709" algn="ctr" rtl="0" fontAlgn="base">
        <a:spcBef>
          <a:spcPct val="0"/>
        </a:spcBef>
        <a:spcAft>
          <a:spcPct val="0"/>
        </a:spcAft>
        <a:defRPr sz="3200" b="1">
          <a:solidFill>
            <a:srgbClr val="006699"/>
          </a:solidFill>
          <a:latin typeface="Arial" charset="0"/>
        </a:defRPr>
      </a:lvl9pPr>
    </p:titleStyle>
    <p:bodyStyle>
      <a:lvl1pPr marL="341313" indent="-341313" algn="l" rtl="0" eaLnBrk="0" fontAlgn="base" hangingPunct="0">
        <a:spcBef>
          <a:spcPct val="35000"/>
        </a:spcBef>
        <a:spcAft>
          <a:spcPct val="0"/>
        </a:spcAft>
        <a:buClr>
          <a:srgbClr val="993300"/>
        </a:buClr>
        <a:buSzPct val="90000"/>
        <a:buFont typeface="Monotype Sorts" pitchFamily="-84" charset="2"/>
        <a:buChar char="n"/>
        <a:defRPr kumimoji="1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1pPr>
      <a:lvl2pPr marL="741363" indent="-284163" algn="l" rtl="0" eaLnBrk="0" fontAlgn="base" hangingPunct="0">
        <a:spcBef>
          <a:spcPct val="35000"/>
        </a:spcBef>
        <a:spcAft>
          <a:spcPct val="0"/>
        </a:spcAft>
        <a:buClr>
          <a:srgbClr val="CC6600"/>
        </a:buClr>
        <a:buSzPct val="80000"/>
        <a:buFont typeface="Monotype Sorts" pitchFamily="-84" charset="2"/>
        <a:buChar char="l"/>
        <a:defRPr kumimoji="1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2pPr>
      <a:lvl3pPr marL="1084263" indent="-227013" algn="l" rtl="0" eaLnBrk="0" fontAlgn="base" hangingPunct="0">
        <a:spcBef>
          <a:spcPct val="35000"/>
        </a:spcBef>
        <a:spcAft>
          <a:spcPct val="0"/>
        </a:spcAft>
        <a:buClr>
          <a:srgbClr val="009900"/>
        </a:buClr>
        <a:buSzPct val="75000"/>
        <a:buFont typeface="Webdings" panose="05030102010509060703" pitchFamily="18" charset="2"/>
        <a:buChar char="4"/>
        <a:defRPr kumimoji="1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3pPr>
      <a:lvl4pPr marL="1427163" indent="-227013" algn="l" rtl="0" eaLnBrk="0" fontAlgn="base" hangingPunct="0">
        <a:spcBef>
          <a:spcPct val="35000"/>
        </a:spcBef>
        <a:spcAft>
          <a:spcPct val="0"/>
        </a:spcAft>
        <a:buClr>
          <a:schemeClr val="hlink"/>
        </a:buClr>
        <a:buSzPct val="75000"/>
        <a:buChar char="–"/>
        <a:defRPr kumimoji="1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4pPr>
      <a:lvl5pPr marL="1770063" indent="-227013" algn="l" rtl="0" eaLnBrk="0" fontAlgn="base" hangingPunct="0">
        <a:spcBef>
          <a:spcPct val="35000"/>
        </a:spcBef>
        <a:spcAft>
          <a:spcPct val="0"/>
        </a:spcAft>
        <a:buClr>
          <a:srgbClr val="FF0066"/>
        </a:buClr>
        <a:buSzPct val="75000"/>
        <a:buChar char="»"/>
        <a:defRPr kumimoji="1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5pPr>
      <a:lvl6pPr marL="2228738" indent="-228589" algn="l" rtl="0" eaLnBrk="0" fontAlgn="base" hangingPunct="0">
        <a:spcBef>
          <a:spcPct val="35000"/>
        </a:spcBef>
        <a:spcAft>
          <a:spcPct val="0"/>
        </a:spcAft>
        <a:buClr>
          <a:srgbClr val="FF0066"/>
        </a:buClr>
        <a:buSzPct val="75000"/>
        <a:buChar char="»"/>
        <a:defRPr kumimoji="1">
          <a:solidFill>
            <a:schemeClr val="tx1"/>
          </a:solidFill>
          <a:latin typeface="+mn-lt"/>
          <a:ea typeface="ＭＳ Ｐゴシック" charset="-128"/>
        </a:defRPr>
      </a:lvl6pPr>
      <a:lvl7pPr marL="2685915" indent="-228589" algn="l" rtl="0" eaLnBrk="0" fontAlgn="base" hangingPunct="0">
        <a:spcBef>
          <a:spcPct val="35000"/>
        </a:spcBef>
        <a:spcAft>
          <a:spcPct val="0"/>
        </a:spcAft>
        <a:buClr>
          <a:srgbClr val="FF0066"/>
        </a:buClr>
        <a:buSzPct val="75000"/>
        <a:buChar char="»"/>
        <a:defRPr kumimoji="1">
          <a:solidFill>
            <a:schemeClr val="tx1"/>
          </a:solidFill>
          <a:latin typeface="+mn-lt"/>
          <a:ea typeface="ＭＳ Ｐゴシック" charset="-128"/>
        </a:defRPr>
      </a:lvl7pPr>
      <a:lvl8pPr marL="3143093" indent="-228589" algn="l" rtl="0" eaLnBrk="0" fontAlgn="base" hangingPunct="0">
        <a:spcBef>
          <a:spcPct val="35000"/>
        </a:spcBef>
        <a:spcAft>
          <a:spcPct val="0"/>
        </a:spcAft>
        <a:buClr>
          <a:srgbClr val="FF0066"/>
        </a:buClr>
        <a:buSzPct val="75000"/>
        <a:buChar char="»"/>
        <a:defRPr kumimoji="1">
          <a:solidFill>
            <a:schemeClr val="tx1"/>
          </a:solidFill>
          <a:latin typeface="+mn-lt"/>
          <a:ea typeface="ＭＳ Ｐゴシック" charset="-128"/>
        </a:defRPr>
      </a:lvl8pPr>
      <a:lvl9pPr marL="3600270" indent="-228589" algn="l" rtl="0" eaLnBrk="0" fontAlgn="base" hangingPunct="0">
        <a:spcBef>
          <a:spcPct val="35000"/>
        </a:spcBef>
        <a:spcAft>
          <a:spcPct val="0"/>
        </a:spcAft>
        <a:buClr>
          <a:srgbClr val="FF0066"/>
        </a:buClr>
        <a:buSzPct val="75000"/>
        <a:buChar char="»"/>
        <a:defRPr kumimoji="1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1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77" algn="l" defTabSz="4571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54" algn="l" defTabSz="4571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32" algn="l" defTabSz="4571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09" algn="l" defTabSz="4571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86" algn="l" defTabSz="4571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63" algn="l" defTabSz="4571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40" algn="l" defTabSz="4571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17" algn="l" defTabSz="4571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ino_3">
            <a:extLst>
              <a:ext uri="{FF2B5EF4-FFF2-40B4-BE49-F238E27FC236}">
                <a16:creationId xmlns:a16="http://schemas.microsoft.com/office/drawing/2014/main" id="{375DE16E-CC84-4692-B7B2-7F2AC59182E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5750" y="0"/>
            <a:ext cx="1195388" cy="908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Rectangle 3">
            <a:extLst>
              <a:ext uri="{FF2B5EF4-FFF2-40B4-BE49-F238E27FC236}">
                <a16:creationId xmlns:a16="http://schemas.microsoft.com/office/drawing/2014/main" id="{7A0AC409-1A92-4D89-9F82-453EBA56E15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576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35" tIns="45718" rIns="91435" bIns="45718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6F9E4643-030D-4D2E-9B13-99279DF1803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806450" y="1233488"/>
            <a:ext cx="8229600" cy="4530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35" tIns="45718" rIns="91435" bIns="4571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4D4D694D-CDA9-4032-9CBA-7AE83052BFA9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228600" cy="2286000"/>
          </a:xfrm>
          <a:prstGeom prst="rect">
            <a:avLst/>
          </a:prstGeom>
          <a:solidFill>
            <a:srgbClr val="336699"/>
          </a:solidFill>
          <a:ln>
            <a:noFill/>
          </a:ln>
        </p:spPr>
        <p:txBody>
          <a:bodyPr wrap="none" lIns="91435" tIns="45718" rIns="91435" bIns="45718" anchor="ctr"/>
          <a:lstStyle>
            <a:lvl1pPr>
              <a:defRPr>
                <a:solidFill>
                  <a:schemeClr val="tx1"/>
                </a:solidFill>
                <a:latin typeface="Verdana" pitchFamily="34" charset="0"/>
                <a:ea typeface="MS PGothic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  <a:ea typeface="MS PGothic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  <a:ea typeface="MS PGothic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  <a:ea typeface="MS PGothic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MS PGothic" pitchFamily="34" charset="-128"/>
              </a:defRPr>
            </a:lvl9pPr>
          </a:lstStyle>
          <a:p>
            <a:pPr algn="ctr" eaLnBrk="1" hangingPunct="1">
              <a:defRPr/>
            </a:pPr>
            <a:endParaRPr lang="en-US" altLang="en-US" sz="2400" dirty="0">
              <a:latin typeface="Times New Roman" pitchFamily="18" charset="0"/>
            </a:endParaRPr>
          </a:p>
        </p:txBody>
      </p:sp>
      <p:sp>
        <p:nvSpPr>
          <p:cNvPr id="1030" name="Line 6">
            <a:extLst>
              <a:ext uri="{FF2B5EF4-FFF2-40B4-BE49-F238E27FC236}">
                <a16:creationId xmlns:a16="http://schemas.microsoft.com/office/drawing/2014/main" id="{4A1DCF3D-CE78-43AA-AA2D-3891BE2E31CA}"/>
              </a:ext>
            </a:extLst>
          </p:cNvPr>
          <p:cNvSpPr>
            <a:spLocks noChangeShapeType="1"/>
          </p:cNvSpPr>
          <p:nvPr/>
        </p:nvSpPr>
        <p:spPr bwMode="auto">
          <a:xfrm>
            <a:off x="457200" y="860425"/>
            <a:ext cx="8077200" cy="0"/>
          </a:xfrm>
          <a:prstGeom prst="line">
            <a:avLst/>
          </a:prstGeom>
          <a:noFill/>
          <a:ln w="19050">
            <a:solidFill>
              <a:srgbClr val="3366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1435" tIns="45718" rIns="91435" bIns="45718"/>
          <a:lstStyle/>
          <a:p>
            <a:endParaRPr lang="en-US"/>
          </a:p>
        </p:txBody>
      </p:sp>
      <p:sp>
        <p:nvSpPr>
          <p:cNvPr id="1031" name="Rectangle 7">
            <a:extLst>
              <a:ext uri="{FF2B5EF4-FFF2-40B4-BE49-F238E27FC236}">
                <a16:creationId xmlns:a16="http://schemas.microsoft.com/office/drawing/2014/main" id="{CBDB9DC6-2FF6-4A6E-9C86-4D53E1F5BD00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286000"/>
            <a:ext cx="228600" cy="2286000"/>
          </a:xfrm>
          <a:prstGeom prst="rect">
            <a:avLst/>
          </a:prstGeom>
          <a:solidFill>
            <a:srgbClr val="99CCFF"/>
          </a:solidFill>
          <a:ln>
            <a:noFill/>
          </a:ln>
        </p:spPr>
        <p:txBody>
          <a:bodyPr wrap="none" lIns="91435" tIns="45718" rIns="91435" bIns="45718" anchor="ctr"/>
          <a:lstStyle>
            <a:lvl1pPr>
              <a:defRPr>
                <a:solidFill>
                  <a:schemeClr val="tx1"/>
                </a:solidFill>
                <a:latin typeface="Verdana" pitchFamily="34" charset="0"/>
                <a:ea typeface="MS PGothic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  <a:ea typeface="MS PGothic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  <a:ea typeface="MS PGothic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  <a:ea typeface="MS PGothic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MS PGothic" pitchFamily="34" charset="-128"/>
              </a:defRPr>
            </a:lvl9pPr>
          </a:lstStyle>
          <a:p>
            <a:pPr algn="ctr" eaLnBrk="1" hangingPunct="1">
              <a:defRPr/>
            </a:pPr>
            <a:endParaRPr lang="en-US" altLang="en-US" sz="2400" dirty="0">
              <a:latin typeface="Times New Roman" pitchFamily="18" charset="0"/>
            </a:endParaRPr>
          </a:p>
        </p:txBody>
      </p:sp>
      <p:sp>
        <p:nvSpPr>
          <p:cNvPr id="1032" name="Rectangle 8">
            <a:extLst>
              <a:ext uri="{FF2B5EF4-FFF2-40B4-BE49-F238E27FC236}">
                <a16:creationId xmlns:a16="http://schemas.microsoft.com/office/drawing/2014/main" id="{83150762-16AE-4F06-A17F-2AC8982D5EFF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4572000"/>
            <a:ext cx="228600" cy="2286000"/>
          </a:xfrm>
          <a:prstGeom prst="rect">
            <a:avLst/>
          </a:prstGeom>
          <a:solidFill>
            <a:srgbClr val="336699"/>
          </a:solidFill>
          <a:ln>
            <a:noFill/>
          </a:ln>
        </p:spPr>
        <p:txBody>
          <a:bodyPr wrap="none" lIns="91435" tIns="45718" rIns="91435" bIns="45718" anchor="ctr"/>
          <a:lstStyle>
            <a:lvl1pPr>
              <a:defRPr>
                <a:solidFill>
                  <a:schemeClr val="tx1"/>
                </a:solidFill>
                <a:latin typeface="Verdana" pitchFamily="34" charset="0"/>
                <a:ea typeface="MS PGothic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  <a:ea typeface="MS PGothic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  <a:ea typeface="MS PGothic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  <a:ea typeface="MS PGothic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MS PGothic" pitchFamily="34" charset="-128"/>
              </a:defRPr>
            </a:lvl9pPr>
          </a:lstStyle>
          <a:p>
            <a:pPr algn="ctr" eaLnBrk="1" hangingPunct="1">
              <a:defRPr/>
            </a:pPr>
            <a:endParaRPr lang="en-US" altLang="en-US" sz="2400" dirty="0">
              <a:latin typeface="Times New Roman" pitchFamily="18" charset="0"/>
            </a:endParaRPr>
          </a:p>
        </p:txBody>
      </p:sp>
      <p:sp>
        <p:nvSpPr>
          <p:cNvPr id="1033" name="Text Box 9">
            <a:extLst>
              <a:ext uri="{FF2B5EF4-FFF2-40B4-BE49-F238E27FC236}">
                <a16:creationId xmlns:a16="http://schemas.microsoft.com/office/drawing/2014/main" id="{241B63B8-6BB5-4773-B96E-E2069085806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56088" y="6613525"/>
            <a:ext cx="447675" cy="246063"/>
          </a:xfrm>
          <a:prstGeom prst="rect">
            <a:avLst/>
          </a:prstGeom>
          <a:noFill/>
          <a:ln>
            <a:noFill/>
          </a:ln>
        </p:spPr>
        <p:txBody>
          <a:bodyPr wrap="none" lIns="91435" tIns="45718" rIns="91435" bIns="45718">
            <a:spAutoFit/>
          </a:bodyPr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50000"/>
              </a:spcBef>
              <a:defRPr/>
            </a:pPr>
            <a:r>
              <a:rPr lang="en-US" altLang="en-US" sz="1000" b="1">
                <a:solidFill>
                  <a:srgbClr val="006699"/>
                </a:solidFill>
                <a:latin typeface="Helvetica" panose="020B0604020202020204" pitchFamily="34" charset="0"/>
              </a:rPr>
              <a:t>7.</a:t>
            </a:r>
            <a:fld id="{CF347262-1570-4820-A17C-2F8C5500ACD5}" type="slidenum">
              <a:rPr lang="en-US" altLang="en-US" sz="1000" b="1" smtClean="0">
                <a:solidFill>
                  <a:srgbClr val="006699"/>
                </a:solidFill>
                <a:latin typeface="Helvetica" panose="020B0604020202020204" pitchFamily="34" charset="0"/>
              </a:rPr>
              <a:pPr algn="ctr">
                <a:spcBef>
                  <a:spcPct val="50000"/>
                </a:spcBef>
                <a:defRPr/>
              </a:pPr>
              <a:t>‹#›</a:t>
            </a:fld>
            <a:endParaRPr lang="en-US" altLang="en-US" sz="1000" b="1">
              <a:solidFill>
                <a:srgbClr val="006699"/>
              </a:solidFill>
              <a:latin typeface="Helvetica" panose="020B0604020202020204" pitchFamily="34" charset="0"/>
            </a:endParaRPr>
          </a:p>
        </p:txBody>
      </p:sp>
      <p:sp>
        <p:nvSpPr>
          <p:cNvPr id="1034" name="Text Box 10">
            <a:extLst>
              <a:ext uri="{FF2B5EF4-FFF2-40B4-BE49-F238E27FC236}">
                <a16:creationId xmlns:a16="http://schemas.microsoft.com/office/drawing/2014/main" id="{9862FA5A-671C-4A91-AAF4-EB1F0D80407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89700" y="6588125"/>
            <a:ext cx="2713038" cy="246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5" tIns="45718" rIns="91435" bIns="45718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1000" b="1">
                <a:solidFill>
                  <a:srgbClr val="006699"/>
                </a:solidFill>
                <a:latin typeface="Helvetica" panose="020B0604020202020204" pitchFamily="34" charset="0"/>
              </a:rPr>
              <a:t>Silberschatz, Galvin and Gagne ©2018</a:t>
            </a:r>
          </a:p>
        </p:txBody>
      </p:sp>
      <p:sp>
        <p:nvSpPr>
          <p:cNvPr id="1035" name="Text Box 11">
            <a:extLst>
              <a:ext uri="{FF2B5EF4-FFF2-40B4-BE49-F238E27FC236}">
                <a16:creationId xmlns:a16="http://schemas.microsoft.com/office/drawing/2014/main" id="{035B8D81-98B6-450F-B531-CCC0BBC3307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5738" y="6621463"/>
            <a:ext cx="273050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5" tIns="45718" rIns="91435" bIns="45718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1000" b="1">
                <a:solidFill>
                  <a:srgbClr val="006699"/>
                </a:solidFill>
                <a:latin typeface="Helvetica" panose="020B0604020202020204" pitchFamily="34" charset="0"/>
              </a:rPr>
              <a:t>Operating System Concepts – 10</a:t>
            </a:r>
            <a:r>
              <a:rPr lang="en-US" altLang="en-US" sz="1000" b="1" baseline="30000">
                <a:solidFill>
                  <a:srgbClr val="006699"/>
                </a:solidFill>
                <a:latin typeface="Helvetica" panose="020B0604020202020204" pitchFamily="34" charset="0"/>
              </a:rPr>
              <a:t>th</a:t>
            </a:r>
            <a:r>
              <a:rPr lang="en-US" altLang="en-US" sz="1000" b="1">
                <a:solidFill>
                  <a:srgbClr val="006699"/>
                </a:solidFill>
                <a:latin typeface="Helvetica" panose="020B0604020202020204" pitchFamily="34" charset="0"/>
              </a:rPr>
              <a:t> Edition</a:t>
            </a:r>
          </a:p>
        </p:txBody>
      </p:sp>
      <p:pic>
        <p:nvPicPr>
          <p:cNvPr id="1036" name="Picture 12" descr="dino_6">
            <a:extLst>
              <a:ext uri="{FF2B5EF4-FFF2-40B4-BE49-F238E27FC236}">
                <a16:creationId xmlns:a16="http://schemas.microsoft.com/office/drawing/2014/main" id="{EC40F438-3BA2-44B3-BCA1-A0071E70685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73988" y="5849938"/>
            <a:ext cx="1284287" cy="792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808700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006699"/>
          </a:solidFill>
          <a:latin typeface="+mj-lt"/>
          <a:ea typeface="MS PGothic" pitchFamily="34" charset="-128"/>
          <a:cs typeface="MS PGothic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006699"/>
          </a:solidFill>
          <a:latin typeface="Arial" charset="0"/>
          <a:ea typeface="MS PGothic" pitchFamily="34" charset="-128"/>
          <a:cs typeface="MS PGothic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006699"/>
          </a:solidFill>
          <a:latin typeface="Arial" charset="0"/>
          <a:ea typeface="MS PGothic" pitchFamily="34" charset="-128"/>
          <a:cs typeface="MS PGothic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006699"/>
          </a:solidFill>
          <a:latin typeface="Arial" charset="0"/>
          <a:ea typeface="MS PGothic" pitchFamily="34" charset="-128"/>
          <a:cs typeface="MS PGothic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006699"/>
          </a:solidFill>
          <a:latin typeface="Arial" charset="0"/>
          <a:ea typeface="MS PGothic" pitchFamily="34" charset="-128"/>
          <a:cs typeface="MS PGothic" charset="0"/>
        </a:defRPr>
      </a:lvl5pPr>
      <a:lvl6pPr marL="457177" algn="ctr" rtl="0" fontAlgn="base">
        <a:spcBef>
          <a:spcPct val="0"/>
        </a:spcBef>
        <a:spcAft>
          <a:spcPct val="0"/>
        </a:spcAft>
        <a:defRPr sz="3200" b="1">
          <a:solidFill>
            <a:srgbClr val="006699"/>
          </a:solidFill>
          <a:latin typeface="Arial" charset="0"/>
        </a:defRPr>
      </a:lvl6pPr>
      <a:lvl7pPr marL="914354" algn="ctr" rtl="0" fontAlgn="base">
        <a:spcBef>
          <a:spcPct val="0"/>
        </a:spcBef>
        <a:spcAft>
          <a:spcPct val="0"/>
        </a:spcAft>
        <a:defRPr sz="3200" b="1">
          <a:solidFill>
            <a:srgbClr val="006699"/>
          </a:solidFill>
          <a:latin typeface="Arial" charset="0"/>
        </a:defRPr>
      </a:lvl7pPr>
      <a:lvl8pPr marL="1371532" algn="ctr" rtl="0" fontAlgn="base">
        <a:spcBef>
          <a:spcPct val="0"/>
        </a:spcBef>
        <a:spcAft>
          <a:spcPct val="0"/>
        </a:spcAft>
        <a:defRPr sz="3200" b="1">
          <a:solidFill>
            <a:srgbClr val="006699"/>
          </a:solidFill>
          <a:latin typeface="Arial" charset="0"/>
        </a:defRPr>
      </a:lvl8pPr>
      <a:lvl9pPr marL="1828709" algn="ctr" rtl="0" fontAlgn="base">
        <a:spcBef>
          <a:spcPct val="0"/>
        </a:spcBef>
        <a:spcAft>
          <a:spcPct val="0"/>
        </a:spcAft>
        <a:defRPr sz="3200" b="1">
          <a:solidFill>
            <a:srgbClr val="006699"/>
          </a:solidFill>
          <a:latin typeface="Arial" charset="0"/>
        </a:defRPr>
      </a:lvl9pPr>
    </p:titleStyle>
    <p:bodyStyle>
      <a:lvl1pPr marL="341313" indent="-341313" algn="l" rtl="0" eaLnBrk="0" fontAlgn="base" hangingPunct="0">
        <a:spcBef>
          <a:spcPct val="35000"/>
        </a:spcBef>
        <a:spcAft>
          <a:spcPct val="0"/>
        </a:spcAft>
        <a:buClr>
          <a:srgbClr val="993300"/>
        </a:buClr>
        <a:buSzPct val="90000"/>
        <a:buFont typeface="Monotype Sorts" pitchFamily="-84" charset="2"/>
        <a:buChar char="n"/>
        <a:defRPr kumimoji="1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1pPr>
      <a:lvl2pPr marL="741363" indent="-284163" algn="l" rtl="0" eaLnBrk="0" fontAlgn="base" hangingPunct="0">
        <a:spcBef>
          <a:spcPct val="35000"/>
        </a:spcBef>
        <a:spcAft>
          <a:spcPct val="0"/>
        </a:spcAft>
        <a:buClr>
          <a:srgbClr val="CC6600"/>
        </a:buClr>
        <a:buSzPct val="80000"/>
        <a:buFont typeface="Monotype Sorts" pitchFamily="-84" charset="2"/>
        <a:buChar char="l"/>
        <a:defRPr kumimoji="1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2pPr>
      <a:lvl3pPr marL="1084263" indent="-227013" algn="l" rtl="0" eaLnBrk="0" fontAlgn="base" hangingPunct="0">
        <a:spcBef>
          <a:spcPct val="35000"/>
        </a:spcBef>
        <a:spcAft>
          <a:spcPct val="0"/>
        </a:spcAft>
        <a:buClr>
          <a:srgbClr val="009900"/>
        </a:buClr>
        <a:buSzPct val="75000"/>
        <a:buFont typeface="Webdings" panose="05030102010509060703" pitchFamily="18" charset="2"/>
        <a:buChar char="4"/>
        <a:defRPr kumimoji="1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3pPr>
      <a:lvl4pPr marL="1427163" indent="-227013" algn="l" rtl="0" eaLnBrk="0" fontAlgn="base" hangingPunct="0">
        <a:spcBef>
          <a:spcPct val="35000"/>
        </a:spcBef>
        <a:spcAft>
          <a:spcPct val="0"/>
        </a:spcAft>
        <a:buClr>
          <a:schemeClr val="hlink"/>
        </a:buClr>
        <a:buSzPct val="75000"/>
        <a:buChar char="–"/>
        <a:defRPr kumimoji="1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4pPr>
      <a:lvl5pPr marL="1770063" indent="-227013" algn="l" rtl="0" eaLnBrk="0" fontAlgn="base" hangingPunct="0">
        <a:spcBef>
          <a:spcPct val="35000"/>
        </a:spcBef>
        <a:spcAft>
          <a:spcPct val="0"/>
        </a:spcAft>
        <a:buClr>
          <a:srgbClr val="FF0066"/>
        </a:buClr>
        <a:buSzPct val="75000"/>
        <a:buChar char="»"/>
        <a:defRPr kumimoji="1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5pPr>
      <a:lvl6pPr marL="2228738" indent="-228589" algn="l" rtl="0" eaLnBrk="0" fontAlgn="base" hangingPunct="0">
        <a:spcBef>
          <a:spcPct val="35000"/>
        </a:spcBef>
        <a:spcAft>
          <a:spcPct val="0"/>
        </a:spcAft>
        <a:buClr>
          <a:srgbClr val="FF0066"/>
        </a:buClr>
        <a:buSzPct val="75000"/>
        <a:buChar char="»"/>
        <a:defRPr kumimoji="1">
          <a:solidFill>
            <a:schemeClr val="tx1"/>
          </a:solidFill>
          <a:latin typeface="+mn-lt"/>
          <a:ea typeface="ＭＳ Ｐゴシック" charset="-128"/>
        </a:defRPr>
      </a:lvl6pPr>
      <a:lvl7pPr marL="2685915" indent="-228589" algn="l" rtl="0" eaLnBrk="0" fontAlgn="base" hangingPunct="0">
        <a:spcBef>
          <a:spcPct val="35000"/>
        </a:spcBef>
        <a:spcAft>
          <a:spcPct val="0"/>
        </a:spcAft>
        <a:buClr>
          <a:srgbClr val="FF0066"/>
        </a:buClr>
        <a:buSzPct val="75000"/>
        <a:buChar char="»"/>
        <a:defRPr kumimoji="1">
          <a:solidFill>
            <a:schemeClr val="tx1"/>
          </a:solidFill>
          <a:latin typeface="+mn-lt"/>
          <a:ea typeface="ＭＳ Ｐゴシック" charset="-128"/>
        </a:defRPr>
      </a:lvl7pPr>
      <a:lvl8pPr marL="3143093" indent="-228589" algn="l" rtl="0" eaLnBrk="0" fontAlgn="base" hangingPunct="0">
        <a:spcBef>
          <a:spcPct val="35000"/>
        </a:spcBef>
        <a:spcAft>
          <a:spcPct val="0"/>
        </a:spcAft>
        <a:buClr>
          <a:srgbClr val="FF0066"/>
        </a:buClr>
        <a:buSzPct val="75000"/>
        <a:buChar char="»"/>
        <a:defRPr kumimoji="1">
          <a:solidFill>
            <a:schemeClr val="tx1"/>
          </a:solidFill>
          <a:latin typeface="+mn-lt"/>
          <a:ea typeface="ＭＳ Ｐゴシック" charset="-128"/>
        </a:defRPr>
      </a:lvl8pPr>
      <a:lvl9pPr marL="3600270" indent="-228589" algn="l" rtl="0" eaLnBrk="0" fontAlgn="base" hangingPunct="0">
        <a:spcBef>
          <a:spcPct val="35000"/>
        </a:spcBef>
        <a:spcAft>
          <a:spcPct val="0"/>
        </a:spcAft>
        <a:buClr>
          <a:srgbClr val="FF0066"/>
        </a:buClr>
        <a:buSzPct val="75000"/>
        <a:buChar char="»"/>
        <a:defRPr kumimoji="1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1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77" algn="l" defTabSz="4571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54" algn="l" defTabSz="4571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32" algn="l" defTabSz="4571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09" algn="l" defTabSz="4571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86" algn="l" defTabSz="4571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63" algn="l" defTabSz="4571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40" algn="l" defTabSz="4571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17" algn="l" defTabSz="4571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ino_3">
            <a:extLst>
              <a:ext uri="{FF2B5EF4-FFF2-40B4-BE49-F238E27FC236}">
                <a16:creationId xmlns:a16="http://schemas.microsoft.com/office/drawing/2014/main" id="{7D04E1B8-A38B-40C2-B433-472AFE97640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5750" y="0"/>
            <a:ext cx="1195388" cy="908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Rectangle 3">
            <a:extLst>
              <a:ext uri="{FF2B5EF4-FFF2-40B4-BE49-F238E27FC236}">
                <a16:creationId xmlns:a16="http://schemas.microsoft.com/office/drawing/2014/main" id="{46F9AB86-E79B-4B62-929E-F6A7C5ECAF3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576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8A0F349F-2722-4E93-8B49-D288BF17F48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806450" y="1233488"/>
            <a:ext cx="8229600" cy="4530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29B7077F-BBA2-40A8-A70C-CCAB17CBB42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228600" cy="2286000"/>
          </a:xfrm>
          <a:prstGeom prst="rect">
            <a:avLst/>
          </a:prstGeom>
          <a:solidFill>
            <a:srgbClr val="336699"/>
          </a:solidFill>
          <a:ln>
            <a:noFill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Verdana" pitchFamily="34" charset="0"/>
                <a:ea typeface="MS PGothic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  <a:ea typeface="MS PGothic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  <a:ea typeface="MS PGothic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  <a:ea typeface="MS PGothic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MS PGothic" pitchFamily="34" charset="-128"/>
              </a:defRPr>
            </a:lvl9pPr>
          </a:lstStyle>
          <a:p>
            <a:pPr algn="ctr" eaLnBrk="1" hangingPunct="1">
              <a:defRPr/>
            </a:pPr>
            <a:endParaRPr lang="en-US" altLang="en-US" sz="2400">
              <a:latin typeface="Times New Roman" pitchFamily="18" charset="0"/>
            </a:endParaRPr>
          </a:p>
        </p:txBody>
      </p:sp>
      <p:sp>
        <p:nvSpPr>
          <p:cNvPr id="1030" name="Line 6">
            <a:extLst>
              <a:ext uri="{FF2B5EF4-FFF2-40B4-BE49-F238E27FC236}">
                <a16:creationId xmlns:a16="http://schemas.microsoft.com/office/drawing/2014/main" id="{3CB41D09-1BE0-44B4-8057-2FEDA9AE3ACC}"/>
              </a:ext>
            </a:extLst>
          </p:cNvPr>
          <p:cNvSpPr>
            <a:spLocks noChangeShapeType="1"/>
          </p:cNvSpPr>
          <p:nvPr/>
        </p:nvSpPr>
        <p:spPr bwMode="auto">
          <a:xfrm>
            <a:off x="457200" y="860425"/>
            <a:ext cx="8077200" cy="0"/>
          </a:xfrm>
          <a:prstGeom prst="line">
            <a:avLst/>
          </a:prstGeom>
          <a:noFill/>
          <a:ln w="19050">
            <a:solidFill>
              <a:srgbClr val="3366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31" name="Rectangle 7">
            <a:extLst>
              <a:ext uri="{FF2B5EF4-FFF2-40B4-BE49-F238E27FC236}">
                <a16:creationId xmlns:a16="http://schemas.microsoft.com/office/drawing/2014/main" id="{A652A5F0-1A74-4644-AB99-12617CB770F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286000"/>
            <a:ext cx="228600" cy="2286000"/>
          </a:xfrm>
          <a:prstGeom prst="rect">
            <a:avLst/>
          </a:prstGeom>
          <a:solidFill>
            <a:srgbClr val="99CCFF"/>
          </a:solidFill>
          <a:ln>
            <a:noFill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Verdana" pitchFamily="34" charset="0"/>
                <a:ea typeface="MS PGothic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  <a:ea typeface="MS PGothic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  <a:ea typeface="MS PGothic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  <a:ea typeface="MS PGothic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MS PGothic" pitchFamily="34" charset="-128"/>
              </a:defRPr>
            </a:lvl9pPr>
          </a:lstStyle>
          <a:p>
            <a:pPr algn="ctr" eaLnBrk="1" hangingPunct="1">
              <a:defRPr/>
            </a:pPr>
            <a:endParaRPr lang="en-US" altLang="en-US" sz="2400">
              <a:latin typeface="Times New Roman" pitchFamily="18" charset="0"/>
            </a:endParaRPr>
          </a:p>
        </p:txBody>
      </p:sp>
      <p:sp>
        <p:nvSpPr>
          <p:cNvPr id="1032" name="Rectangle 8">
            <a:extLst>
              <a:ext uri="{FF2B5EF4-FFF2-40B4-BE49-F238E27FC236}">
                <a16:creationId xmlns:a16="http://schemas.microsoft.com/office/drawing/2014/main" id="{4FA85FD3-CC0A-444E-8F56-3E77AE8255FD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4572000"/>
            <a:ext cx="228600" cy="2286000"/>
          </a:xfrm>
          <a:prstGeom prst="rect">
            <a:avLst/>
          </a:prstGeom>
          <a:solidFill>
            <a:srgbClr val="336699"/>
          </a:solidFill>
          <a:ln>
            <a:noFill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Verdana" pitchFamily="34" charset="0"/>
                <a:ea typeface="MS PGothic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  <a:ea typeface="MS PGothic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  <a:ea typeface="MS PGothic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  <a:ea typeface="MS PGothic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MS PGothic" pitchFamily="34" charset="-128"/>
              </a:defRPr>
            </a:lvl9pPr>
          </a:lstStyle>
          <a:p>
            <a:pPr algn="ctr" eaLnBrk="1" hangingPunct="1">
              <a:defRPr/>
            </a:pPr>
            <a:endParaRPr lang="en-US" altLang="en-US" sz="2400">
              <a:latin typeface="Times New Roman" pitchFamily="18" charset="0"/>
            </a:endParaRPr>
          </a:p>
        </p:txBody>
      </p:sp>
      <p:sp>
        <p:nvSpPr>
          <p:cNvPr id="1033" name="Text Box 9">
            <a:extLst>
              <a:ext uri="{FF2B5EF4-FFF2-40B4-BE49-F238E27FC236}">
                <a16:creationId xmlns:a16="http://schemas.microsoft.com/office/drawing/2014/main" id="{EBE235A3-7221-4300-AF42-421CCC6573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56088" y="6613525"/>
            <a:ext cx="447675" cy="246063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Verdana" charset="0"/>
                <a:ea typeface="MS PGothic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charset="0"/>
                <a:ea typeface="MS PGothic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charset="0"/>
                <a:ea typeface="MS PGothic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charset="0"/>
                <a:ea typeface="MS PGothic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charset="0"/>
                <a:ea typeface="MS PGothic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MS PGothic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MS PGothic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MS PGothic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MS PGothic" charset="-128"/>
              </a:defRPr>
            </a:lvl9pPr>
          </a:lstStyle>
          <a:p>
            <a:pPr algn="ctr">
              <a:spcBef>
                <a:spcPct val="50000"/>
              </a:spcBef>
              <a:defRPr/>
            </a:pPr>
            <a:r>
              <a:rPr lang="en-US" altLang="en-US" sz="1000" b="1">
                <a:solidFill>
                  <a:srgbClr val="006699"/>
                </a:solidFill>
                <a:latin typeface="Helvetica" charset="0"/>
              </a:rPr>
              <a:t>8.</a:t>
            </a:r>
            <a:fld id="{E075BD0E-3DD9-4C4D-B9B3-DDDF9AFCA42C}" type="slidenum">
              <a:rPr lang="en-US" altLang="en-US" sz="1000" b="1" smtClean="0">
                <a:solidFill>
                  <a:srgbClr val="006699"/>
                </a:solidFill>
                <a:latin typeface="Helvetica" charset="0"/>
              </a:rPr>
              <a:pPr algn="ctr">
                <a:spcBef>
                  <a:spcPct val="50000"/>
                </a:spcBef>
                <a:defRPr/>
              </a:pPr>
              <a:t>‹#›</a:t>
            </a:fld>
            <a:endParaRPr lang="en-US" altLang="en-US" sz="1000" b="1">
              <a:solidFill>
                <a:srgbClr val="006699"/>
              </a:solidFill>
              <a:latin typeface="Helvetica" charset="0"/>
            </a:endParaRPr>
          </a:p>
        </p:txBody>
      </p:sp>
      <p:sp>
        <p:nvSpPr>
          <p:cNvPr id="1034" name="Text Box 10">
            <a:extLst>
              <a:ext uri="{FF2B5EF4-FFF2-40B4-BE49-F238E27FC236}">
                <a16:creationId xmlns:a16="http://schemas.microsoft.com/office/drawing/2014/main" id="{CCFAA960-93C1-40F9-96DD-B8E2B3D1825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89700" y="6588125"/>
            <a:ext cx="2713038" cy="244475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  <a:ea typeface="MS PGothic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  <a:ea typeface="MS PGothic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  <a:ea typeface="MS PGothic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  <a:ea typeface="MS PGothic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MS PGothic" pitchFamily="34" charset="-128"/>
              </a:defRPr>
            </a:lvl9pPr>
          </a:lstStyle>
          <a:p>
            <a:pPr algn="ctr">
              <a:spcBef>
                <a:spcPct val="50000"/>
              </a:spcBef>
              <a:defRPr/>
            </a:pPr>
            <a:r>
              <a:rPr lang="en-US" altLang="en-US" sz="1000" b="1" dirty="0">
                <a:solidFill>
                  <a:srgbClr val="006699"/>
                </a:solidFill>
                <a:latin typeface="Helvetica" pitchFamily="-84" charset="0"/>
              </a:rPr>
              <a:t>Silberschatz, Galvin and Gagne ©2018</a:t>
            </a:r>
          </a:p>
        </p:txBody>
      </p:sp>
      <p:sp>
        <p:nvSpPr>
          <p:cNvPr id="1035" name="Text Box 11">
            <a:extLst>
              <a:ext uri="{FF2B5EF4-FFF2-40B4-BE49-F238E27FC236}">
                <a16:creationId xmlns:a16="http://schemas.microsoft.com/office/drawing/2014/main" id="{40BBB1E7-FF9B-46C3-B47C-98ED6213548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5738" y="6621463"/>
            <a:ext cx="2730500" cy="246062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  <a:ea typeface="MS PGothic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  <a:ea typeface="MS PGothic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  <a:ea typeface="MS PGothic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  <a:ea typeface="MS PGothic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MS PGothic" pitchFamily="34" charset="-128"/>
              </a:defRPr>
            </a:lvl9pPr>
          </a:lstStyle>
          <a:p>
            <a:pPr>
              <a:spcBef>
                <a:spcPct val="50000"/>
              </a:spcBef>
              <a:defRPr/>
            </a:pPr>
            <a:r>
              <a:rPr lang="en-US" altLang="en-US" sz="1000" b="1" dirty="0">
                <a:solidFill>
                  <a:srgbClr val="006699"/>
                </a:solidFill>
                <a:latin typeface="Helvetica" pitchFamily="-84" charset="0"/>
              </a:rPr>
              <a:t>Operating System Concepts – 10</a:t>
            </a:r>
            <a:r>
              <a:rPr lang="en-US" altLang="en-US" sz="1000" b="1" baseline="30000" dirty="0">
                <a:solidFill>
                  <a:srgbClr val="006699"/>
                </a:solidFill>
                <a:latin typeface="Helvetica" pitchFamily="-84" charset="0"/>
              </a:rPr>
              <a:t>th</a:t>
            </a:r>
            <a:r>
              <a:rPr lang="en-US" altLang="en-US" sz="1000" b="1" dirty="0">
                <a:solidFill>
                  <a:srgbClr val="006699"/>
                </a:solidFill>
                <a:latin typeface="Helvetica" pitchFamily="-84" charset="0"/>
              </a:rPr>
              <a:t> Edition</a:t>
            </a:r>
          </a:p>
        </p:txBody>
      </p:sp>
      <p:pic>
        <p:nvPicPr>
          <p:cNvPr id="1036" name="Picture 12" descr="dino_6">
            <a:extLst>
              <a:ext uri="{FF2B5EF4-FFF2-40B4-BE49-F238E27FC236}">
                <a16:creationId xmlns:a16="http://schemas.microsoft.com/office/drawing/2014/main" id="{DD233112-47F3-4EDB-9408-A6D6FD641C3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73988" y="5849938"/>
            <a:ext cx="1284287" cy="792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538915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2" r:id="rId1"/>
    <p:sldLayoutId id="2147483693" r:id="rId2"/>
    <p:sldLayoutId id="2147483694" r:id="rId3"/>
    <p:sldLayoutId id="2147483695" r:id="rId4"/>
    <p:sldLayoutId id="2147483696" r:id="rId5"/>
    <p:sldLayoutId id="2147483697" r:id="rId6"/>
    <p:sldLayoutId id="2147483698" r:id="rId7"/>
    <p:sldLayoutId id="2147483699" r:id="rId8"/>
    <p:sldLayoutId id="2147483700" r:id="rId9"/>
    <p:sldLayoutId id="2147483701" r:id="rId10"/>
    <p:sldLayoutId id="2147483702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006699"/>
          </a:solidFill>
          <a:latin typeface="+mj-lt"/>
          <a:ea typeface="MS PGothic" pitchFamily="34" charset="-128"/>
          <a:cs typeface="MS PGothic" panose="020B0600070205080204" pitchFamily="34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006699"/>
          </a:solidFill>
          <a:latin typeface="Arial" charset="0"/>
          <a:ea typeface="MS PGothic" pitchFamily="34" charset="-128"/>
          <a:cs typeface="MS PGothic" panose="020B0600070205080204" pitchFamily="34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006699"/>
          </a:solidFill>
          <a:latin typeface="Arial" charset="0"/>
          <a:ea typeface="MS PGothic" pitchFamily="34" charset="-128"/>
          <a:cs typeface="MS PGothic" panose="020B0600070205080204" pitchFamily="34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006699"/>
          </a:solidFill>
          <a:latin typeface="Arial" charset="0"/>
          <a:ea typeface="MS PGothic" pitchFamily="34" charset="-128"/>
          <a:cs typeface="MS PGothic" panose="020B0600070205080204" pitchFamily="34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006699"/>
          </a:solidFill>
          <a:latin typeface="Arial" charset="0"/>
          <a:ea typeface="MS PGothic" pitchFamily="34" charset="-128"/>
          <a:cs typeface="MS PGothic" panose="020B0600070205080204" pitchFamily="34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3200" b="1">
          <a:solidFill>
            <a:srgbClr val="006699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200" b="1">
          <a:solidFill>
            <a:srgbClr val="006699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200" b="1">
          <a:solidFill>
            <a:srgbClr val="006699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200" b="1">
          <a:solidFill>
            <a:srgbClr val="006699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35000"/>
        </a:spcBef>
        <a:spcAft>
          <a:spcPct val="0"/>
        </a:spcAft>
        <a:buClr>
          <a:srgbClr val="993300"/>
        </a:buClr>
        <a:buSzPct val="90000"/>
        <a:buFont typeface="Monotype Sorts" pitchFamily="-84" charset="2"/>
        <a:buChar char="n"/>
        <a:defRPr kumimoji="1">
          <a:solidFill>
            <a:schemeClr val="tx1"/>
          </a:solidFill>
          <a:latin typeface="+mn-lt"/>
          <a:ea typeface="MS PGothic" pitchFamily="34" charset="-128"/>
          <a:cs typeface="MS PGothic" panose="020B0600070205080204" pitchFamily="34" charset="-128"/>
        </a:defRPr>
      </a:lvl1pPr>
      <a:lvl2pPr marL="742950" indent="-285750" algn="l" rtl="0" eaLnBrk="0" fontAlgn="base" hangingPunct="0">
        <a:spcBef>
          <a:spcPct val="35000"/>
        </a:spcBef>
        <a:spcAft>
          <a:spcPct val="0"/>
        </a:spcAft>
        <a:buClr>
          <a:srgbClr val="CC6600"/>
        </a:buClr>
        <a:buSzPct val="80000"/>
        <a:buFont typeface="Monotype Sorts" pitchFamily="-84" charset="2"/>
        <a:buChar char="l"/>
        <a:defRPr kumimoji="1">
          <a:solidFill>
            <a:schemeClr val="tx1"/>
          </a:solidFill>
          <a:latin typeface="+mn-lt"/>
          <a:ea typeface="MS PGothic" pitchFamily="34" charset="-128"/>
        </a:defRPr>
      </a:lvl2pPr>
      <a:lvl3pPr marL="1085850" indent="-228600" algn="l" rtl="0" eaLnBrk="0" fontAlgn="base" hangingPunct="0">
        <a:spcBef>
          <a:spcPct val="35000"/>
        </a:spcBef>
        <a:spcAft>
          <a:spcPct val="0"/>
        </a:spcAft>
        <a:buClr>
          <a:srgbClr val="009900"/>
        </a:buClr>
        <a:buSzPct val="75000"/>
        <a:buFont typeface="Webdings" panose="05030102010509060703" pitchFamily="18" charset="2"/>
        <a:buChar char="4"/>
        <a:defRPr kumimoji="1">
          <a:solidFill>
            <a:schemeClr val="tx1"/>
          </a:solidFill>
          <a:latin typeface="+mn-lt"/>
          <a:ea typeface="MS PGothic" pitchFamily="34" charset="-128"/>
        </a:defRPr>
      </a:lvl3pPr>
      <a:lvl4pPr marL="1428750" indent="-228600" algn="l" rtl="0" eaLnBrk="0" fontAlgn="base" hangingPunct="0">
        <a:spcBef>
          <a:spcPct val="35000"/>
        </a:spcBef>
        <a:spcAft>
          <a:spcPct val="0"/>
        </a:spcAft>
        <a:buClr>
          <a:schemeClr val="hlink"/>
        </a:buClr>
        <a:buSzPct val="75000"/>
        <a:buChar char="–"/>
        <a:defRPr kumimoji="1">
          <a:solidFill>
            <a:schemeClr val="tx1"/>
          </a:solidFill>
          <a:latin typeface="+mn-lt"/>
          <a:ea typeface="MS PGothic" pitchFamily="34" charset="-128"/>
        </a:defRPr>
      </a:lvl4pPr>
      <a:lvl5pPr marL="1771650" indent="-228600" algn="l" rtl="0" eaLnBrk="0" fontAlgn="base" hangingPunct="0">
        <a:spcBef>
          <a:spcPct val="35000"/>
        </a:spcBef>
        <a:spcAft>
          <a:spcPct val="0"/>
        </a:spcAft>
        <a:buClr>
          <a:srgbClr val="FF0066"/>
        </a:buClr>
        <a:buSzPct val="75000"/>
        <a:buChar char="»"/>
        <a:defRPr kumimoji="1">
          <a:solidFill>
            <a:schemeClr val="tx1"/>
          </a:solidFill>
          <a:latin typeface="+mn-lt"/>
          <a:ea typeface="MS PGothic" pitchFamily="34" charset="-128"/>
        </a:defRPr>
      </a:lvl5pPr>
      <a:lvl6pPr marL="2228850" indent="-228600" algn="l" rtl="0" eaLnBrk="0" fontAlgn="base" hangingPunct="0">
        <a:spcBef>
          <a:spcPct val="35000"/>
        </a:spcBef>
        <a:spcAft>
          <a:spcPct val="0"/>
        </a:spcAft>
        <a:buClr>
          <a:srgbClr val="FF0066"/>
        </a:buClr>
        <a:buSzPct val="75000"/>
        <a:buChar char="»"/>
        <a:defRPr kumimoji="1">
          <a:solidFill>
            <a:schemeClr val="tx1"/>
          </a:solidFill>
          <a:latin typeface="+mn-lt"/>
          <a:ea typeface="ＭＳ Ｐゴシック" charset="-128"/>
        </a:defRPr>
      </a:lvl6pPr>
      <a:lvl7pPr marL="2686050" indent="-228600" algn="l" rtl="0" eaLnBrk="0" fontAlgn="base" hangingPunct="0">
        <a:spcBef>
          <a:spcPct val="35000"/>
        </a:spcBef>
        <a:spcAft>
          <a:spcPct val="0"/>
        </a:spcAft>
        <a:buClr>
          <a:srgbClr val="FF0066"/>
        </a:buClr>
        <a:buSzPct val="75000"/>
        <a:buChar char="»"/>
        <a:defRPr kumimoji="1">
          <a:solidFill>
            <a:schemeClr val="tx1"/>
          </a:solidFill>
          <a:latin typeface="+mn-lt"/>
          <a:ea typeface="ＭＳ Ｐゴシック" charset="-128"/>
        </a:defRPr>
      </a:lvl7pPr>
      <a:lvl8pPr marL="3143250" indent="-228600" algn="l" rtl="0" eaLnBrk="0" fontAlgn="base" hangingPunct="0">
        <a:spcBef>
          <a:spcPct val="35000"/>
        </a:spcBef>
        <a:spcAft>
          <a:spcPct val="0"/>
        </a:spcAft>
        <a:buClr>
          <a:srgbClr val="FF0066"/>
        </a:buClr>
        <a:buSzPct val="75000"/>
        <a:buChar char="»"/>
        <a:defRPr kumimoji="1">
          <a:solidFill>
            <a:schemeClr val="tx1"/>
          </a:solidFill>
          <a:latin typeface="+mn-lt"/>
          <a:ea typeface="ＭＳ Ｐゴシック" charset="-128"/>
        </a:defRPr>
      </a:lvl8pPr>
      <a:lvl9pPr marL="3600450" indent="-228600" algn="l" rtl="0" eaLnBrk="0" fontAlgn="base" hangingPunct="0">
        <a:spcBef>
          <a:spcPct val="35000"/>
        </a:spcBef>
        <a:spcAft>
          <a:spcPct val="0"/>
        </a:spcAft>
        <a:buClr>
          <a:srgbClr val="FF0066"/>
        </a:buClr>
        <a:buSzPct val="75000"/>
        <a:buChar char="»"/>
        <a:defRPr kumimoji="1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8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0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0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0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hyperlink" Target="http://fcai.smartpharaohs.com/os2/2023" TargetMode="Externa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B23B3B77-798B-459B-AF29-76010E11145A}"/>
              </a:ext>
            </a:extLst>
          </p:cNvPr>
          <p:cNvSpPr/>
          <p:nvPr/>
        </p:nvSpPr>
        <p:spPr>
          <a:xfrm>
            <a:off x="0" y="2498976"/>
            <a:ext cx="914400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AU" sz="3200" b="1" spc="-170" dirty="0">
                <a:solidFill>
                  <a:srgbClr val="374D81"/>
                </a:solidFill>
                <a:latin typeface="Arial"/>
                <a:ea typeface="+mj-ea"/>
                <a:cs typeface="Arial"/>
              </a:rPr>
              <a:t>Lecture 1</a:t>
            </a:r>
            <a:endParaRPr lang="en-AU" sz="3200" b="1" i="1" spc="-170" dirty="0">
              <a:solidFill>
                <a:srgbClr val="374D81"/>
              </a:solidFill>
              <a:latin typeface="Arial"/>
              <a:ea typeface="+mj-ea"/>
              <a:cs typeface="Arial"/>
            </a:endParaRPr>
          </a:p>
          <a:p>
            <a:pPr algn="ctr"/>
            <a:r>
              <a:rPr lang="en-US" sz="3200" b="1" spc="-220" dirty="0">
                <a:solidFill>
                  <a:srgbClr val="374D81"/>
                </a:solidFill>
                <a:latin typeface="Arial"/>
                <a:ea typeface="+mj-ea"/>
                <a:cs typeface="Arial"/>
              </a:rPr>
              <a:t>Course Introduction &amp; Plan</a:t>
            </a:r>
            <a:endParaRPr lang="en-AU" sz="3200" b="1" spc="-220" dirty="0">
              <a:solidFill>
                <a:srgbClr val="374D81"/>
              </a:solidFill>
              <a:latin typeface="Arial"/>
              <a:ea typeface="+mj-ea"/>
              <a:cs typeface="Arial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11B3A8E-1CDC-4357-8A02-C90BED336B4C}"/>
              </a:ext>
            </a:extLst>
          </p:cNvPr>
          <p:cNvSpPr/>
          <p:nvPr/>
        </p:nvSpPr>
        <p:spPr>
          <a:xfrm>
            <a:off x="0" y="4005088"/>
            <a:ext cx="9144000" cy="67710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marR="5080" algn="ctr">
              <a:lnSpc>
                <a:spcPct val="100000"/>
              </a:lnSpc>
            </a:pPr>
            <a:r>
              <a:rPr lang="en-AU" sz="2200" b="1" spc="-95" dirty="0">
                <a:solidFill>
                  <a:srgbClr val="898989"/>
                </a:solidFill>
                <a:latin typeface="Arial"/>
                <a:cs typeface="Arial"/>
              </a:rPr>
              <a:t>Fall</a:t>
            </a:r>
            <a:r>
              <a:rPr lang="en-AU" sz="2200" b="1" spc="-80" dirty="0">
                <a:solidFill>
                  <a:srgbClr val="898989"/>
                </a:solidFill>
                <a:latin typeface="Arial"/>
                <a:cs typeface="Arial"/>
              </a:rPr>
              <a:t> </a:t>
            </a:r>
            <a:r>
              <a:rPr lang="en-AU" sz="2200" b="1" spc="-5" dirty="0">
                <a:solidFill>
                  <a:srgbClr val="898989"/>
                </a:solidFill>
                <a:latin typeface="Arial"/>
                <a:cs typeface="Arial"/>
              </a:rPr>
              <a:t>2023 (Semester 1)</a:t>
            </a:r>
          </a:p>
          <a:p>
            <a:pPr marR="5080" algn="ctr">
              <a:lnSpc>
                <a:spcPct val="100000"/>
              </a:lnSpc>
            </a:pPr>
            <a:r>
              <a:rPr lang="en-AU" sz="2200" b="1" spc="-5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Week 1</a:t>
            </a:r>
            <a:endParaRPr lang="en-AU" sz="2200" b="1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/>
              <a:cs typeface="Arial"/>
            </a:endParaRPr>
          </a:p>
        </p:txBody>
      </p:sp>
      <p:sp>
        <p:nvSpPr>
          <p:cNvPr id="8" name="object 2">
            <a:extLst>
              <a:ext uri="{FF2B5EF4-FFF2-40B4-BE49-F238E27FC236}">
                <a16:creationId xmlns:a16="http://schemas.microsoft.com/office/drawing/2014/main" id="{FBAD1BD5-E1E8-49DC-A6FD-D44108A59372}"/>
              </a:ext>
            </a:extLst>
          </p:cNvPr>
          <p:cNvSpPr txBox="1">
            <a:spLocks/>
          </p:cNvSpPr>
          <p:nvPr/>
        </p:nvSpPr>
        <p:spPr>
          <a:xfrm>
            <a:off x="304800" y="242668"/>
            <a:ext cx="8458200" cy="64742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>
              <a:defRPr sz="3200" b="1" i="0">
                <a:solidFill>
                  <a:srgbClr val="374D81"/>
                </a:solidFill>
                <a:latin typeface="Arial"/>
                <a:ea typeface="+mj-ea"/>
                <a:cs typeface="Arial"/>
              </a:defRPr>
            </a:lvl1pPr>
          </a:lstStyle>
          <a:p>
            <a:pPr marR="5080">
              <a:lnSpc>
                <a:spcPct val="150000"/>
              </a:lnSpc>
            </a:pPr>
            <a:r>
              <a:rPr lang="en-US" spc="-170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CS-342</a:t>
            </a:r>
            <a:r>
              <a:rPr lang="en-AU" sz="2400" i="1" spc="-170" dirty="0"/>
              <a:t>				               </a:t>
            </a:r>
            <a:r>
              <a:rPr lang="en-AU" sz="2400" spc="-170" dirty="0"/>
              <a:t>( Operating Systems 2)</a:t>
            </a:r>
          </a:p>
        </p:txBody>
      </p:sp>
      <p:sp>
        <p:nvSpPr>
          <p:cNvPr id="3" name="Rectangle 2"/>
          <p:cNvSpPr/>
          <p:nvPr/>
        </p:nvSpPr>
        <p:spPr>
          <a:xfrm>
            <a:off x="304800" y="5105400"/>
            <a:ext cx="84582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5080">
              <a:lnSpc>
                <a:spcPct val="100000"/>
              </a:lnSpc>
            </a:pPr>
            <a:r>
              <a:rPr lang="en-AU" b="1" spc="-35" dirty="0">
                <a:solidFill>
                  <a:schemeClr val="accent6">
                    <a:lumMod val="75000"/>
                  </a:schemeClr>
                </a:solidFill>
                <a:latin typeface="Arial"/>
                <a:cs typeface="Arial"/>
              </a:rPr>
              <a:t>Dr. Mohammed El-Said</a:t>
            </a:r>
          </a:p>
          <a:p>
            <a:pPr marR="5080">
              <a:lnSpc>
                <a:spcPct val="100000"/>
              </a:lnSpc>
            </a:pPr>
            <a:r>
              <a:rPr lang="en-US" i="1" spc="-35" dirty="0">
                <a:solidFill>
                  <a:srgbClr val="898989"/>
                </a:solidFill>
                <a:latin typeface="Arial"/>
                <a:cs typeface="Arial"/>
              </a:rPr>
              <a:t>	Assistant Professor, Computer Science Dept.,</a:t>
            </a:r>
          </a:p>
          <a:p>
            <a:pPr marR="5080">
              <a:lnSpc>
                <a:spcPct val="100000"/>
              </a:lnSpc>
            </a:pPr>
            <a:r>
              <a:rPr lang="en-US" i="1" spc="-35" dirty="0">
                <a:solidFill>
                  <a:srgbClr val="898989"/>
                </a:solidFill>
                <a:latin typeface="Arial"/>
                <a:cs typeface="Arial"/>
              </a:rPr>
              <a:t>	Faculty of Computers &amp; Artificial Intelligence,</a:t>
            </a:r>
          </a:p>
          <a:p>
            <a:pPr marR="5080">
              <a:lnSpc>
                <a:spcPct val="100000"/>
              </a:lnSpc>
            </a:pPr>
            <a:r>
              <a:rPr lang="en-US" i="1" spc="-35" dirty="0">
                <a:solidFill>
                  <a:srgbClr val="898989"/>
                </a:solidFill>
                <a:latin typeface="Arial"/>
                <a:cs typeface="Arial"/>
              </a:rPr>
              <a:t>	Helwan University - Cairo, Egypt.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pPr marL="25400">
              <a:lnSpc>
                <a:spcPts val="1325"/>
              </a:lnSpc>
            </a:pPr>
            <a:fld id="{81D60167-4931-47E6-BA6A-407CBD079E47}" type="slidenum">
              <a:rPr lang="en-US" spc="-5" smtClean="0"/>
              <a:t>1</a:t>
            </a:fld>
            <a:endParaRPr lang="en-US" spc="-5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Rectangle 2">
            <a:extLst>
              <a:ext uri="{FF2B5EF4-FFF2-40B4-BE49-F238E27FC236}">
                <a16:creationId xmlns:a16="http://schemas.microsoft.com/office/drawing/2014/main" id="{2009D710-8342-408C-AC38-09389413543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146175" y="185738"/>
            <a:ext cx="8077200" cy="609600"/>
          </a:xfrm>
        </p:spPr>
        <p:txBody>
          <a:bodyPr/>
          <a:lstStyle/>
          <a:p>
            <a:pPr eaLnBrk="1" hangingPunct="1"/>
            <a:r>
              <a:rPr lang="en-US" altLang="en-US" dirty="0"/>
              <a:t>Chapter 7: Synchronization Examples</a:t>
            </a:r>
          </a:p>
        </p:txBody>
      </p:sp>
      <p:sp>
        <p:nvSpPr>
          <p:cNvPr id="9218" name="Rectangle 3">
            <a:extLst>
              <a:ext uri="{FF2B5EF4-FFF2-40B4-BE49-F238E27FC236}">
                <a16:creationId xmlns:a16="http://schemas.microsoft.com/office/drawing/2014/main" id="{B4EF32A7-A1EB-43A6-ACC2-36F21D472BD2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806450" y="1233488"/>
            <a:ext cx="7524750" cy="4530725"/>
          </a:xfrm>
        </p:spPr>
        <p:txBody>
          <a:bodyPr/>
          <a:lstStyle/>
          <a:p>
            <a:r>
              <a:rPr lang="en-US" altLang="en-US"/>
              <a:t>Classical problems used to test newly-proposed synchronization schemes</a:t>
            </a:r>
          </a:p>
          <a:p>
            <a:pPr lvl="1"/>
            <a:r>
              <a:rPr lang="en-US" altLang="en-US"/>
              <a:t>Bounded-Buffer Problem</a:t>
            </a:r>
          </a:p>
          <a:p>
            <a:pPr lvl="1"/>
            <a:r>
              <a:rPr lang="en-US" altLang="en-US"/>
              <a:t>Readers and Writers Problem</a:t>
            </a:r>
          </a:p>
          <a:p>
            <a:pPr lvl="1"/>
            <a:r>
              <a:rPr lang="en-US" altLang="en-US"/>
              <a:t>Dining-Philosophers Problem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Rectangle 2">
            <a:extLst>
              <a:ext uri="{FF2B5EF4-FFF2-40B4-BE49-F238E27FC236}">
                <a16:creationId xmlns:a16="http://schemas.microsoft.com/office/drawing/2014/main" id="{64AB4CDC-E133-4A53-844B-75A5E61E4FB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06450" y="150813"/>
            <a:ext cx="7880350" cy="576262"/>
          </a:xfrm>
        </p:spPr>
        <p:txBody>
          <a:bodyPr/>
          <a:lstStyle/>
          <a:p>
            <a:pPr eaLnBrk="1" hangingPunct="1"/>
            <a:r>
              <a:rPr lang="en-US" altLang="en-US"/>
              <a:t>Chapter 8:  Deadlocks</a:t>
            </a:r>
          </a:p>
        </p:txBody>
      </p:sp>
      <p:sp>
        <p:nvSpPr>
          <p:cNvPr id="7170" name="Rectangle 3">
            <a:extLst>
              <a:ext uri="{FF2B5EF4-FFF2-40B4-BE49-F238E27FC236}">
                <a16:creationId xmlns:a16="http://schemas.microsoft.com/office/drawing/2014/main" id="{2455603E-EBBF-4CA6-A9C8-A5BD081665D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08050" y="1131888"/>
            <a:ext cx="7588250" cy="4530725"/>
          </a:xfrm>
        </p:spPr>
        <p:txBody>
          <a:bodyPr/>
          <a:lstStyle/>
          <a:p>
            <a:pPr>
              <a:buSzPct val="85000"/>
            </a:pPr>
            <a:r>
              <a:rPr lang="en-US" altLang="en-US"/>
              <a:t>System Model</a:t>
            </a:r>
          </a:p>
          <a:p>
            <a:pPr>
              <a:buSzPct val="85000"/>
            </a:pPr>
            <a:r>
              <a:rPr lang="en-US" altLang="en-US"/>
              <a:t>Deadlock in Multithreaded Applications</a:t>
            </a:r>
          </a:p>
          <a:p>
            <a:pPr>
              <a:buSzPct val="85000"/>
            </a:pPr>
            <a:r>
              <a:rPr lang="en-US" altLang="en-US"/>
              <a:t>Deadlock Characterization</a:t>
            </a:r>
          </a:p>
          <a:p>
            <a:pPr>
              <a:buSzPct val="85000"/>
            </a:pPr>
            <a:r>
              <a:rPr lang="en-US" altLang="en-US"/>
              <a:t>Methods for Handling Deadlocks</a:t>
            </a:r>
          </a:p>
          <a:p>
            <a:r>
              <a:rPr lang="en-US" altLang="en-US"/>
              <a:t>Deadlock Prevention</a:t>
            </a:r>
          </a:p>
          <a:p>
            <a:pPr>
              <a:buSzPct val="85000"/>
            </a:pPr>
            <a:r>
              <a:rPr lang="en-US" altLang="en-US"/>
              <a:t>Deadlock Avoidance</a:t>
            </a:r>
          </a:p>
          <a:p>
            <a:pPr>
              <a:buSzPct val="85000"/>
            </a:pPr>
            <a:r>
              <a:rPr lang="en-US" altLang="en-US"/>
              <a:t>Deadlock Detection </a:t>
            </a:r>
          </a:p>
          <a:p>
            <a:pPr>
              <a:buSzPct val="85000"/>
            </a:pPr>
            <a:r>
              <a:rPr lang="en-US" altLang="en-US"/>
              <a:t>Recovery from Deadlock 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Rectangle 1026">
            <a:extLst>
              <a:ext uri="{FF2B5EF4-FFF2-40B4-BE49-F238E27FC236}">
                <a16:creationId xmlns:a16="http://schemas.microsoft.com/office/drawing/2014/main" id="{EFA4B8E2-DD48-4610-BF0B-7537FB903A5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195263"/>
            <a:ext cx="8229600" cy="576262"/>
          </a:xfrm>
        </p:spPr>
        <p:txBody>
          <a:bodyPr/>
          <a:lstStyle/>
          <a:p>
            <a:pPr eaLnBrk="1" hangingPunct="1"/>
            <a:r>
              <a:rPr lang="en-US" altLang="en-US"/>
              <a:t>Chapter 16:  Security</a:t>
            </a:r>
          </a:p>
        </p:txBody>
      </p:sp>
      <p:sp>
        <p:nvSpPr>
          <p:cNvPr id="7170" name="Rectangle 1027">
            <a:extLst>
              <a:ext uri="{FF2B5EF4-FFF2-40B4-BE49-F238E27FC236}">
                <a16:creationId xmlns:a16="http://schemas.microsoft.com/office/drawing/2014/main" id="{C88722D3-071B-4F17-9C6C-4D168649B6F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860425" y="1135063"/>
            <a:ext cx="7351713" cy="4483100"/>
          </a:xfrm>
        </p:spPr>
        <p:txBody>
          <a:bodyPr/>
          <a:lstStyle/>
          <a:p>
            <a:r>
              <a:rPr lang="en-US" altLang="en-US" dirty="0"/>
              <a:t>The Security Problem</a:t>
            </a:r>
          </a:p>
          <a:p>
            <a:r>
              <a:rPr lang="en-US" altLang="en-US" dirty="0"/>
              <a:t>Program Threats</a:t>
            </a:r>
          </a:p>
          <a:p>
            <a:r>
              <a:rPr lang="en-US" altLang="en-US" dirty="0"/>
              <a:t>System and Network Threats</a:t>
            </a:r>
          </a:p>
          <a:p>
            <a:r>
              <a:rPr lang="en-US" altLang="en-US" dirty="0"/>
              <a:t>Cryptography as a Security Tool</a:t>
            </a:r>
          </a:p>
          <a:p>
            <a:r>
              <a:rPr lang="en-US" altLang="en-US" dirty="0"/>
              <a:t>User Authentication</a:t>
            </a:r>
          </a:p>
          <a:p>
            <a:r>
              <a:rPr lang="en-US" altLang="en-US" dirty="0"/>
              <a:t>Implementing Security Defenses</a:t>
            </a:r>
          </a:p>
          <a:p>
            <a:r>
              <a:rPr lang="en-US" altLang="en-US" dirty="0"/>
              <a:t>Firewalling to Protect Systems and Networks</a:t>
            </a:r>
          </a:p>
          <a:p>
            <a:r>
              <a:rPr lang="en-US" altLang="en-US" dirty="0"/>
              <a:t>Computer-Security Classifications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Rectangle 2">
            <a:extLst>
              <a:ext uri="{FF2B5EF4-FFF2-40B4-BE49-F238E27FC236}">
                <a16:creationId xmlns:a16="http://schemas.microsoft.com/office/drawing/2014/main" id="{66DB3F9E-5424-4070-92F1-505E8D3040B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968375" y="168275"/>
            <a:ext cx="7718425" cy="576263"/>
          </a:xfrm>
        </p:spPr>
        <p:txBody>
          <a:bodyPr/>
          <a:lstStyle/>
          <a:p>
            <a:pPr eaLnBrk="1" hangingPunct="1"/>
            <a:r>
              <a:rPr lang="en-US" altLang="en-US"/>
              <a:t>Chapter 17: Protection</a:t>
            </a:r>
            <a:endParaRPr lang="en-US" altLang="en-US" b="0"/>
          </a:p>
        </p:txBody>
      </p:sp>
      <p:sp>
        <p:nvSpPr>
          <p:cNvPr id="7170" name="Rectangle 3">
            <a:extLst>
              <a:ext uri="{FF2B5EF4-FFF2-40B4-BE49-F238E27FC236}">
                <a16:creationId xmlns:a16="http://schemas.microsoft.com/office/drawing/2014/main" id="{B0251491-1135-4223-B002-1EAF1DF6AB6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858838" y="1135063"/>
            <a:ext cx="7351712" cy="4483100"/>
          </a:xfrm>
        </p:spPr>
        <p:txBody>
          <a:bodyPr/>
          <a:lstStyle/>
          <a:p>
            <a:r>
              <a:rPr lang="en-US" altLang="en-US"/>
              <a:t>Goals of Protection </a:t>
            </a:r>
          </a:p>
          <a:p>
            <a:r>
              <a:rPr lang="en-US" altLang="en-US"/>
              <a:t>Principles of Protection</a:t>
            </a:r>
          </a:p>
          <a:p>
            <a:r>
              <a:rPr lang="en-US" altLang="en-US"/>
              <a:t>Protection Rings</a:t>
            </a:r>
          </a:p>
          <a:p>
            <a:r>
              <a:rPr lang="en-US" altLang="en-US"/>
              <a:t>Domain of Protection</a:t>
            </a:r>
          </a:p>
          <a:p>
            <a:r>
              <a:rPr lang="en-US" altLang="en-US"/>
              <a:t>Access Matrix </a:t>
            </a:r>
          </a:p>
          <a:p>
            <a:r>
              <a:rPr lang="en-US" altLang="en-US"/>
              <a:t>Implementation of Access Matrix </a:t>
            </a:r>
          </a:p>
          <a:p>
            <a:r>
              <a:rPr lang="en-US" altLang="en-US"/>
              <a:t>Revocation of Access Rights </a:t>
            </a:r>
          </a:p>
          <a:p>
            <a:r>
              <a:rPr lang="en-US" altLang="en-US"/>
              <a:t>Role-based Access Control</a:t>
            </a:r>
          </a:p>
          <a:p>
            <a:r>
              <a:rPr lang="en-US" altLang="en-US"/>
              <a:t>Mandatory Access Control (MAC)</a:t>
            </a:r>
          </a:p>
          <a:p>
            <a:r>
              <a:rPr lang="en-US" altLang="en-US"/>
              <a:t>Capability-Based Systems </a:t>
            </a:r>
          </a:p>
          <a:p>
            <a:r>
              <a:rPr lang="en-US" altLang="en-US"/>
              <a:t>Other Protection Implementation Methods</a:t>
            </a:r>
          </a:p>
          <a:p>
            <a:r>
              <a:rPr lang="en-US" altLang="en-US"/>
              <a:t>Language-based Protection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1B1A29-2F35-41EC-8CBE-A4BCE69DE3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ctr">
            <a:normAutofit fontScale="90000"/>
          </a:bodyPr>
          <a:lstStyle/>
          <a:p>
            <a:pPr algn="l" rtl="0">
              <a:lnSpc>
                <a:spcPct val="90000"/>
              </a:lnSpc>
              <a:spcBef>
                <a:spcPct val="0"/>
              </a:spcBef>
            </a:pPr>
            <a:r>
              <a:rPr lang="en-US" sz="45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Agenda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9725D2D-49F0-4431-8557-3DD9844E2E01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200" b="0" i="0" kern="1200">
                <a:solidFill>
                  <a:srgbClr val="898989"/>
                </a:solidFill>
                <a:latin typeface="Arial"/>
                <a:ea typeface="+mn-ea"/>
                <a:cs typeface="Arial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5400" algn="r">
              <a:lnSpc>
                <a:spcPts val="1325"/>
              </a:lnSpc>
              <a:spcAft>
                <a:spcPts val="600"/>
              </a:spcAft>
            </a:pPr>
            <a:fld id="{81D60167-4931-47E6-BA6A-407CBD079E47}" type="slidenum">
              <a:rPr lang="en-US" spc="-5" smtClean="0"/>
              <a:pPr marL="25400" algn="r">
                <a:lnSpc>
                  <a:spcPts val="1325"/>
                </a:lnSpc>
                <a:spcAft>
                  <a:spcPts val="600"/>
                </a:spcAft>
              </a:pPr>
              <a:t>14</a:t>
            </a:fld>
            <a:endParaRPr lang="en-US" spc="-5">
              <a:solidFill>
                <a:schemeClr val="tx1">
                  <a:tint val="75000"/>
                </a:schemeClr>
              </a:solidFill>
              <a:latin typeface="+mn-lt"/>
              <a:cs typeface="+mn-cs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F7063BDA-BA8E-5321-18B9-1F108B28636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24515" y="1087464"/>
            <a:ext cx="7081285" cy="51809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535656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DEE2AD96-B495-4E06-9291-B71706F728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53CF6D67-C5A8-4ADD-9E8E-1E38CA1D31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336136" y="1336710"/>
            <a:ext cx="6858000" cy="4184580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86909FA0-B515-4681-B7A8-FA281D133B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088181" y="1092216"/>
            <a:ext cx="6346209" cy="4182060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21C9FE86-FCC3-4A31-AA1C-C882262B7F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833933" y="3515977"/>
            <a:ext cx="2501979" cy="4182060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7D96243B-ECED-4B71-8E06-AE9A285EAD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176002" y="1496845"/>
            <a:ext cx="6858001" cy="386430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11000"/>
                </a:scheme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A09989E4-EFDC-4A90-A633-E0525FB413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6097846">
            <a:off x="74277" y="1668285"/>
            <a:ext cx="4318303" cy="3238727"/>
          </a:xfrm>
          <a:prstGeom prst="ellipse">
            <a:avLst/>
          </a:prstGeom>
          <a:gradFill>
            <a:gsLst>
              <a:gs pos="39000">
                <a:schemeClr val="accent1">
                  <a:alpha val="0"/>
                </a:schemeClr>
              </a:gs>
              <a:gs pos="100000">
                <a:schemeClr val="accent1">
                  <a:lumMod val="60000"/>
                  <a:lumOff val="40000"/>
                  <a:alpha val="15000"/>
                </a:schemeClr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19797" y="586855"/>
            <a:ext cx="3172575" cy="338749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marL="990600" algn="r" rtl="0">
              <a:spcBef>
                <a:spcPct val="0"/>
              </a:spcBef>
            </a:pPr>
            <a:r>
              <a:rPr lang="en-US" sz="3500" kern="1200" spc="-3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Section Materials</a:t>
            </a:r>
            <a:endParaRPr lang="en-US" sz="3500" kern="1200" spc="-320">
              <a:solidFill>
                <a:srgbClr val="FFFFFF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8" name="Text Placeholder 2">
            <a:extLst>
              <a:ext uri="{FF2B5EF4-FFF2-40B4-BE49-F238E27FC236}">
                <a16:creationId xmlns:a16="http://schemas.microsoft.com/office/drawing/2014/main" id="{ECF5459F-B7B3-49E4-83D5-D0956B218C4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877368" y="649480"/>
            <a:ext cx="3646835" cy="5546047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rtl="0">
              <a:spcBef>
                <a:spcPts val="1000"/>
              </a:spcBef>
            </a:pPr>
            <a:r>
              <a:rPr lang="en-US" sz="6600" kern="1200" dirty="0">
                <a:latin typeface="+mn-lt"/>
                <a:ea typeface="+mn-ea"/>
                <a:cs typeface="+mn-cs"/>
              </a:rPr>
              <a:t>Threading using Java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xfrm>
            <a:off x="8778240" y="6455664"/>
            <a:ext cx="336042" cy="3651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>
              <a:spcAft>
                <a:spcPts val="600"/>
              </a:spcAft>
            </a:pPr>
            <a:fld id="{81D60167-4931-47E6-BA6A-407CBD079E47}" type="slidenum">
              <a:rPr lang="en-US" sz="1000" spc="-5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+mn-cs"/>
              </a:rPr>
              <a:pPr>
                <a:spcAft>
                  <a:spcPts val="600"/>
                </a:spcAft>
              </a:pPr>
              <a:t>15</a:t>
            </a:fld>
            <a:endParaRPr lang="en-US" sz="1000" spc="-5">
              <a:solidFill>
                <a:schemeClr val="tx1">
                  <a:lumMod val="50000"/>
                  <a:lumOff val="50000"/>
                </a:schemeClr>
              </a:solidFill>
              <a:latin typeface="+mn-lt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9009637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Rectangle 70">
            <a:extLst>
              <a:ext uri="{FF2B5EF4-FFF2-40B4-BE49-F238E27FC236}">
                <a16:creationId xmlns:a16="http://schemas.microsoft.com/office/drawing/2014/main" id="{23962611-DFD5-4092-AAFD-559E3DFCE2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56616" y="0"/>
            <a:ext cx="8182719" cy="6858000"/>
          </a:xfrm>
          <a:prstGeom prst="rect">
            <a:avLst/>
          </a:prstGeom>
          <a:gradFill>
            <a:gsLst>
              <a:gs pos="0">
                <a:schemeClr val="accent6">
                  <a:lumMod val="90000"/>
                </a:schemeClr>
              </a:gs>
              <a:gs pos="25000">
                <a:schemeClr val="accent6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3" name="Picture 72">
            <a:extLst>
              <a:ext uri="{FF2B5EF4-FFF2-40B4-BE49-F238E27FC236}">
                <a16:creationId xmlns:a16="http://schemas.microsoft.com/office/drawing/2014/main" id="{2270F1FA-0425-408F-9861-80BF5AFB27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>
          <a:xfrm>
            <a:off x="2282552" y="2921236"/>
            <a:ext cx="4578895" cy="1015527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 rtl="0">
              <a:lnSpc>
                <a:spcPct val="90000"/>
              </a:lnSpc>
              <a:spcBef>
                <a:spcPct val="0"/>
              </a:spcBef>
            </a:pPr>
            <a:r>
              <a:rPr lang="en-US" sz="6000" kern="1200" spc="-305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Course Logistics</a:t>
            </a:r>
            <a:endParaRPr lang="en-US" sz="6000" i="1" u="sng" kern="1200" spc="-305" dirty="0">
              <a:solidFill>
                <a:srgbClr val="FFFFFF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7" name="object 4">
            <a:extLst>
              <a:ext uri="{FF2B5EF4-FFF2-40B4-BE49-F238E27FC236}">
                <a16:creationId xmlns:a16="http://schemas.microsoft.com/office/drawing/2014/main" id="{FDFAB826-5F3B-417F-943B-F2B5BEF75AEE}"/>
              </a:ext>
            </a:extLst>
          </p:cNvPr>
          <p:cNvSpPr txBox="1">
            <a:spLocks noGrp="1"/>
          </p:cNvSpPr>
          <p:nvPr>
            <p:ph type="sldNum" sz="quarter" idx="7"/>
          </p:nvPr>
        </p:nvSpPr>
        <p:spPr>
          <a:xfrm>
            <a:off x="8400415" y="6462281"/>
            <a:ext cx="219709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325"/>
              </a:lnSpc>
            </a:pPr>
            <a:fld id="{81D60167-4931-47E6-BA6A-407CBD079E47}" type="slidenum">
              <a:rPr spc="-5" dirty="0"/>
              <a:t>16</a:t>
            </a:fld>
            <a:endParaRPr spc="-5" dirty="0"/>
          </a:p>
        </p:txBody>
      </p:sp>
    </p:spTree>
    <p:extLst>
      <p:ext uri="{BB962C8B-B14F-4D97-AF65-F5344CB8AC3E}">
        <p14:creationId xmlns:p14="http://schemas.microsoft.com/office/powerpoint/2010/main" val="3052034940"/>
      </p:ext>
    </p:extLst>
  </p:cSld>
  <p:clrMapOvr>
    <a:masterClrMapping/>
  </p:clrMapOvr>
  <p:transition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325"/>
              </a:lnSpc>
            </a:pPr>
            <a:fld id="{81D60167-4931-47E6-BA6A-407CBD079E47}" type="slidenum">
              <a:rPr spc="-5" dirty="0"/>
              <a:t>17</a:t>
            </a:fld>
            <a:endParaRPr spc="-5"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0" y="589597"/>
            <a:ext cx="9144000" cy="4953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spc="-370" dirty="0"/>
              <a:t>Course </a:t>
            </a:r>
            <a:r>
              <a:rPr lang="en-US" spc="-240" dirty="0"/>
              <a:t>M</a:t>
            </a:r>
            <a:r>
              <a:rPr spc="-240" dirty="0"/>
              <a:t>aterials </a:t>
            </a:r>
            <a:r>
              <a:rPr lang="en-AU" spc="-320" dirty="0"/>
              <a:t>&amp; Announcements</a:t>
            </a:r>
            <a:endParaRPr spc="-315" dirty="0"/>
          </a:p>
        </p:txBody>
      </p:sp>
      <p:sp>
        <p:nvSpPr>
          <p:cNvPr id="3" name="object 3"/>
          <p:cNvSpPr txBox="1"/>
          <p:nvPr/>
        </p:nvSpPr>
        <p:spPr>
          <a:xfrm>
            <a:off x="381000" y="1577121"/>
            <a:ext cx="8534400" cy="333649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55600" marR="5080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400" spc="-75" dirty="0">
                <a:latin typeface="Arial"/>
                <a:cs typeface="Arial"/>
              </a:rPr>
              <a:t>Course Webpage</a:t>
            </a:r>
          </a:p>
          <a:p>
            <a:pPr marL="927100" marR="5080" lvl="2" algn="just">
              <a:lnSpc>
                <a:spcPct val="150000"/>
              </a:lnSpc>
            </a:pPr>
            <a:r>
              <a:rPr lang="en-US" sz="2400" spc="-75" dirty="0">
                <a:latin typeface="Arial"/>
                <a:cs typeface="Arial"/>
                <a:hlinkClick r:id="rId2"/>
              </a:rPr>
              <a:t>fcai.smartpharaohs.com/os2/2023</a:t>
            </a:r>
            <a:r>
              <a:rPr lang="en-US" sz="2400" spc="-75" dirty="0">
                <a:latin typeface="Arial"/>
                <a:cs typeface="Arial"/>
              </a:rPr>
              <a:t> </a:t>
            </a:r>
          </a:p>
          <a:p>
            <a:pPr marL="12700" marR="5080" algn="just">
              <a:lnSpc>
                <a:spcPct val="150000"/>
              </a:lnSpc>
            </a:pPr>
            <a:endParaRPr lang="en-US" sz="2400" spc="-75" dirty="0">
              <a:latin typeface="Arial"/>
              <a:cs typeface="Arial"/>
            </a:endParaRPr>
          </a:p>
          <a:p>
            <a:pPr marL="355600" marR="5080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AU" sz="2400" spc="-45" dirty="0">
                <a:latin typeface="Arial"/>
                <a:cs typeface="Arial"/>
              </a:rPr>
              <a:t>Announcements</a:t>
            </a:r>
            <a:r>
              <a:rPr sz="2400" spc="-35" dirty="0">
                <a:latin typeface="Arial"/>
                <a:cs typeface="Arial"/>
              </a:rPr>
              <a:t>, </a:t>
            </a:r>
            <a:r>
              <a:rPr lang="en-US" sz="2400" spc="-35" dirty="0">
                <a:latin typeface="Arial"/>
                <a:cs typeface="Arial"/>
              </a:rPr>
              <a:t>and any</a:t>
            </a:r>
            <a:r>
              <a:rPr sz="2400" spc="-65" dirty="0">
                <a:latin typeface="Arial"/>
                <a:cs typeface="Arial"/>
              </a:rPr>
              <a:t> </a:t>
            </a:r>
            <a:r>
              <a:rPr sz="2400" spc="-35" dirty="0">
                <a:latin typeface="Arial"/>
                <a:cs typeface="Arial"/>
              </a:rPr>
              <a:t>supplemental </a:t>
            </a:r>
            <a:r>
              <a:rPr sz="2400" spc="-25" dirty="0">
                <a:latin typeface="Arial"/>
                <a:cs typeface="Arial"/>
              </a:rPr>
              <a:t>notes</a:t>
            </a:r>
            <a:r>
              <a:rPr lang="en-US" sz="2400" spc="-25" dirty="0">
                <a:latin typeface="Arial"/>
                <a:cs typeface="Arial"/>
              </a:rPr>
              <a:t> </a:t>
            </a:r>
            <a:r>
              <a:rPr lang="en-AU" sz="2400" spc="-55" dirty="0">
                <a:latin typeface="Arial"/>
                <a:cs typeface="Arial"/>
              </a:rPr>
              <a:t>will be made</a:t>
            </a:r>
            <a:r>
              <a:rPr sz="2400" spc="-55" dirty="0">
                <a:latin typeface="Arial"/>
                <a:cs typeface="Arial"/>
              </a:rPr>
              <a:t> </a:t>
            </a:r>
            <a:r>
              <a:rPr sz="2400" spc="-65" dirty="0">
                <a:latin typeface="Arial"/>
                <a:cs typeface="Arial"/>
              </a:rPr>
              <a:t>available </a:t>
            </a:r>
            <a:r>
              <a:rPr lang="en-US" sz="2400" spc="-65" dirty="0">
                <a:latin typeface="Arial"/>
                <a:cs typeface="Arial"/>
              </a:rPr>
              <a:t>“posted” online on </a:t>
            </a:r>
            <a:r>
              <a:rPr sz="2400" spc="-30" dirty="0">
                <a:latin typeface="Arial"/>
                <a:cs typeface="Arial"/>
              </a:rPr>
              <a:t>the </a:t>
            </a:r>
            <a:r>
              <a:rPr lang="en-US" sz="2400" spc="-30" dirty="0">
                <a:latin typeface="Arial"/>
                <a:cs typeface="Arial"/>
              </a:rPr>
              <a:t>MS Teams Group</a:t>
            </a:r>
            <a:endParaRPr lang="en-AU" sz="2400" dirty="0">
              <a:latin typeface="Arial"/>
              <a:cs typeface="Arial"/>
            </a:endParaRPr>
          </a:p>
          <a:p>
            <a:pPr marL="12700" marR="5080" algn="ctr">
              <a:lnSpc>
                <a:spcPct val="150000"/>
              </a:lnSpc>
            </a:pPr>
            <a:r>
              <a:rPr lang="en-US" sz="2800" b="1" u="sng" spc="-10" dirty="0">
                <a:solidFill>
                  <a:schemeClr val="accent6">
                    <a:lumMod val="75000"/>
                  </a:schemeClr>
                </a:solidFill>
                <a:latin typeface="Arial"/>
                <a:cs typeface="Arial"/>
              </a:rPr>
              <a:t>xpsfpy4</a:t>
            </a:r>
            <a:endParaRPr sz="2400" b="1" dirty="0">
              <a:solidFill>
                <a:schemeClr val="accent6">
                  <a:lumMod val="75000"/>
                </a:schemeClr>
              </a:solidFill>
              <a:latin typeface="Arial"/>
              <a:cs typeface="Arial"/>
            </a:endParaRPr>
          </a:p>
        </p:txBody>
      </p:sp>
      <p:pic>
        <p:nvPicPr>
          <p:cNvPr id="5" name="Picture 2" descr="Microsoft Teams | OCIO">
            <a:extLst>
              <a:ext uri="{FF2B5EF4-FFF2-40B4-BE49-F238E27FC236}">
                <a16:creationId xmlns:a16="http://schemas.microsoft.com/office/drawing/2014/main" id="{6444681E-0F88-4B7D-8F87-C44C746C3DC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89881" y="5041900"/>
            <a:ext cx="1916638" cy="15981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6053715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325"/>
              </a:lnSpc>
            </a:pPr>
            <a:fld id="{81D60167-4931-47E6-BA6A-407CBD079E47}" type="slidenum">
              <a:rPr spc="-5" dirty="0"/>
              <a:t>18</a:t>
            </a:fld>
            <a:endParaRPr spc="-5"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spc="-240" dirty="0"/>
              <a:t>Assessment Summary (</a:t>
            </a:r>
            <a:r>
              <a:rPr spc="-240" dirty="0"/>
              <a:t>Grading</a:t>
            </a:r>
            <a:r>
              <a:rPr lang="en-AU" spc="-240" dirty="0"/>
              <a:t> Policy)</a:t>
            </a:r>
            <a:endParaRPr spc="-240" dirty="0"/>
          </a:p>
        </p:txBody>
      </p:sp>
      <p:sp>
        <p:nvSpPr>
          <p:cNvPr id="3" name="object 3"/>
          <p:cNvSpPr txBox="1"/>
          <p:nvPr/>
        </p:nvSpPr>
        <p:spPr>
          <a:xfrm>
            <a:off x="304800" y="1219200"/>
            <a:ext cx="8458200" cy="332398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just"/>
            <a:endParaRPr lang="en-US" sz="2400" dirty="0">
              <a:solidFill>
                <a:schemeClr val="accent6">
                  <a:lumMod val="75000"/>
                </a:schemeClr>
              </a:solidFill>
            </a:endParaRP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en-US" sz="2400" dirty="0">
                <a:solidFill>
                  <a:schemeClr val="accent6">
                    <a:lumMod val="75000"/>
                  </a:schemeClr>
                </a:solidFill>
              </a:rPr>
              <a:t>The Assessment for this subject consists of five components with the following weightings (grading breakdown): </a:t>
            </a:r>
          </a:p>
          <a:p>
            <a:pPr algn="just"/>
            <a:endParaRPr lang="en-US" sz="2400" dirty="0">
              <a:solidFill>
                <a:schemeClr val="accent6">
                  <a:lumMod val="75000"/>
                </a:schemeClr>
              </a:solidFill>
            </a:endParaRPr>
          </a:p>
          <a:p>
            <a:pPr marL="800100" lvl="1" indent="-342900" algn="just">
              <a:buFont typeface="+mj-lt"/>
              <a:buAutoNum type="arabicParenR"/>
            </a:pPr>
            <a:r>
              <a:rPr lang="en-US" sz="2400" dirty="0"/>
              <a:t>Final Written Exam				</a:t>
            </a:r>
            <a:r>
              <a:rPr lang="en-US" sz="2400" b="1"/>
              <a:t>50%</a:t>
            </a:r>
            <a:endParaRPr lang="en-US" sz="2400" dirty="0"/>
          </a:p>
          <a:p>
            <a:pPr marL="800100" lvl="1" indent="-342900" algn="just">
              <a:buFont typeface="+mj-lt"/>
              <a:buAutoNum type="arabicParenR"/>
            </a:pPr>
            <a:r>
              <a:rPr lang="en-US" sz="2400" dirty="0"/>
              <a:t>Midterm Exam					</a:t>
            </a:r>
            <a:r>
              <a:rPr lang="en-US" sz="2400" b="1" dirty="0"/>
              <a:t>20%</a:t>
            </a:r>
            <a:endParaRPr lang="en-US" sz="2400" dirty="0"/>
          </a:p>
          <a:p>
            <a:pPr marL="800100" lvl="1" indent="-342900" algn="just">
              <a:buFont typeface="+mj-lt"/>
              <a:buAutoNum type="arabicParenR"/>
            </a:pPr>
            <a:r>
              <a:rPr lang="en-US" sz="2400" dirty="0"/>
              <a:t>Two Sheets					</a:t>
            </a:r>
            <a:r>
              <a:rPr lang="en-US" sz="2400" b="1" dirty="0"/>
              <a:t>10%</a:t>
            </a:r>
          </a:p>
          <a:p>
            <a:pPr marL="800100" lvl="1" indent="-342900" algn="just">
              <a:buFont typeface="+mj-lt"/>
              <a:buAutoNum type="arabicParenR"/>
            </a:pPr>
            <a:r>
              <a:rPr lang="en-US" sz="2400" dirty="0"/>
              <a:t>Two Programming Assignments		</a:t>
            </a:r>
            <a:r>
              <a:rPr lang="en-US" sz="2400" b="1" dirty="0"/>
              <a:t>10%</a:t>
            </a:r>
            <a:endParaRPr lang="en-US" sz="2400" dirty="0"/>
          </a:p>
          <a:p>
            <a:pPr marL="800100" lvl="1" indent="-342900" algn="just">
              <a:buFont typeface="+mj-lt"/>
              <a:buAutoNum type="arabicParenR"/>
            </a:pPr>
            <a:r>
              <a:rPr lang="en-US" sz="2400" dirty="0"/>
              <a:t>Project						</a:t>
            </a:r>
            <a:r>
              <a:rPr lang="en-US" sz="2400" b="1" dirty="0"/>
              <a:t>10%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21410689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3090446"/>
            <a:ext cx="9143999" cy="677108"/>
          </a:xfrm>
        </p:spPr>
        <p:txBody>
          <a:bodyPr/>
          <a:lstStyle/>
          <a:p>
            <a:pPr algn="ctr" eaLnBrk="1" hangingPunct="1"/>
            <a:r>
              <a:rPr lang="en-AU" sz="4400" spc="-305"/>
              <a:t>Thanks! .. </a:t>
            </a:r>
            <a:r>
              <a:rPr lang="en-AU" sz="4400" i="1" spc="-305"/>
              <a:t>Questions?</a:t>
            </a:r>
            <a:endParaRPr lang="en-US" sz="4400" i="1" spc="-305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459503D4-1937-41D4-9837-2B0A4D47E026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pPr marL="25400">
              <a:lnSpc>
                <a:spcPts val="1325"/>
              </a:lnSpc>
            </a:pPr>
            <a:fld id="{81D60167-4931-47E6-BA6A-407CBD079E47}" type="slidenum">
              <a:rPr lang="en-US" spc="-5" smtClean="0"/>
              <a:t>19</a:t>
            </a:fld>
            <a:endParaRPr lang="en-US" spc="-5" dirty="0"/>
          </a:p>
        </p:txBody>
      </p:sp>
    </p:spTree>
    <p:extLst>
      <p:ext uri="{BB962C8B-B14F-4D97-AF65-F5344CB8AC3E}">
        <p14:creationId xmlns:p14="http://schemas.microsoft.com/office/powerpoint/2010/main" val="1170488181"/>
      </p:ext>
    </p:extLst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15911E3A-C35B-4EF7-A355-B84E9A14AF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9144000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E21ADB3D-AD65-44B4-847D-5E90E90A5D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313134" y="0"/>
            <a:ext cx="9438087" cy="6853238"/>
            <a:chOff x="-417513" y="0"/>
            <a:chExt cx="12584114" cy="6853238"/>
          </a:xfrm>
        </p:grpSpPr>
        <p:sp>
          <p:nvSpPr>
            <p:cNvPr id="13" name="Freeform 5">
              <a:extLst>
                <a:ext uri="{FF2B5EF4-FFF2-40B4-BE49-F238E27FC236}">
                  <a16:creationId xmlns:a16="http://schemas.microsoft.com/office/drawing/2014/main" id="{CF580C70-814C-4845-B645-919BFFBD16B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" name="Freeform 6">
              <a:extLst>
                <a:ext uri="{FF2B5EF4-FFF2-40B4-BE49-F238E27FC236}">
                  <a16:creationId xmlns:a16="http://schemas.microsoft.com/office/drawing/2014/main" id="{34D7BF57-4CAA-45B2-9EF0-0AA1FCF70B1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" name="Freeform 7">
              <a:extLst>
                <a:ext uri="{FF2B5EF4-FFF2-40B4-BE49-F238E27FC236}">
                  <a16:creationId xmlns:a16="http://schemas.microsoft.com/office/drawing/2014/main" id="{7886F306-C03A-40C6-8FD5-DCE3D4595D6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" name="Freeform 8">
              <a:extLst>
                <a:ext uri="{FF2B5EF4-FFF2-40B4-BE49-F238E27FC236}">
                  <a16:creationId xmlns:a16="http://schemas.microsoft.com/office/drawing/2014/main" id="{2FDC9A36-C7C3-47D7-A64E-ED25C47EC70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" name="Freeform 9">
              <a:extLst>
                <a:ext uri="{FF2B5EF4-FFF2-40B4-BE49-F238E27FC236}">
                  <a16:creationId xmlns:a16="http://schemas.microsoft.com/office/drawing/2014/main" id="{BB19BC37-158A-43DC-9A9E-E45CC71954D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" name="Freeform 10">
              <a:extLst>
                <a:ext uri="{FF2B5EF4-FFF2-40B4-BE49-F238E27FC236}">
                  <a16:creationId xmlns:a16="http://schemas.microsoft.com/office/drawing/2014/main" id="{077654CC-108F-48D5-B5E9-437F164F52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" name="Freeform 11">
              <a:extLst>
                <a:ext uri="{FF2B5EF4-FFF2-40B4-BE49-F238E27FC236}">
                  <a16:creationId xmlns:a16="http://schemas.microsoft.com/office/drawing/2014/main" id="{A3CF3A63-1C1E-4E85-A78A-FDC16431E3A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" name="Freeform 12">
              <a:extLst>
                <a:ext uri="{FF2B5EF4-FFF2-40B4-BE49-F238E27FC236}">
                  <a16:creationId xmlns:a16="http://schemas.microsoft.com/office/drawing/2014/main" id="{8740FC9A-72DD-4D9B-BA25-1CCED135240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" name="Freeform 13">
              <a:extLst>
                <a:ext uri="{FF2B5EF4-FFF2-40B4-BE49-F238E27FC236}">
                  <a16:creationId xmlns:a16="http://schemas.microsoft.com/office/drawing/2014/main" id="{7FBF5743-F2AE-4D0D-BCD1-01F7686D012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" name="Freeform 14">
              <a:extLst>
                <a:ext uri="{FF2B5EF4-FFF2-40B4-BE49-F238E27FC236}">
                  <a16:creationId xmlns:a16="http://schemas.microsoft.com/office/drawing/2014/main" id="{CED32316-D4F7-4795-BBE0-DEBB60E27CE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" name="Freeform 15">
              <a:extLst>
                <a:ext uri="{FF2B5EF4-FFF2-40B4-BE49-F238E27FC236}">
                  <a16:creationId xmlns:a16="http://schemas.microsoft.com/office/drawing/2014/main" id="{583B23C9-B9B7-4E93-9538-CBE316F83FD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" name="Freeform 16">
              <a:extLst>
                <a:ext uri="{FF2B5EF4-FFF2-40B4-BE49-F238E27FC236}">
                  <a16:creationId xmlns:a16="http://schemas.microsoft.com/office/drawing/2014/main" id="{5B144260-9F2C-4ADB-A37C-1CFB4B428B1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" name="Freeform 17">
              <a:extLst>
                <a:ext uri="{FF2B5EF4-FFF2-40B4-BE49-F238E27FC236}">
                  <a16:creationId xmlns:a16="http://schemas.microsoft.com/office/drawing/2014/main" id="{53FF918D-79D3-4F55-A68C-0DD5880DABD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" name="Freeform 18">
              <a:extLst>
                <a:ext uri="{FF2B5EF4-FFF2-40B4-BE49-F238E27FC236}">
                  <a16:creationId xmlns:a16="http://schemas.microsoft.com/office/drawing/2014/main" id="{B9FC1440-933F-44FE-8D77-4827DD0F99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" name="Freeform 19">
              <a:extLst>
                <a:ext uri="{FF2B5EF4-FFF2-40B4-BE49-F238E27FC236}">
                  <a16:creationId xmlns:a16="http://schemas.microsoft.com/office/drawing/2014/main" id="{0F67F308-A67C-4D2E-B081-59BB31D8EC5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" name="Freeform 20">
              <a:extLst>
                <a:ext uri="{FF2B5EF4-FFF2-40B4-BE49-F238E27FC236}">
                  <a16:creationId xmlns:a16="http://schemas.microsoft.com/office/drawing/2014/main" id="{80112F01-90EB-4AEC-A39C-5C6875FFB99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" name="Freeform 21">
              <a:extLst>
                <a:ext uri="{FF2B5EF4-FFF2-40B4-BE49-F238E27FC236}">
                  <a16:creationId xmlns:a16="http://schemas.microsoft.com/office/drawing/2014/main" id="{893F6B05-90EB-4C75-A0F0-C7247553BD8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" name="Freeform 22">
              <a:extLst>
                <a:ext uri="{FF2B5EF4-FFF2-40B4-BE49-F238E27FC236}">
                  <a16:creationId xmlns:a16="http://schemas.microsoft.com/office/drawing/2014/main" id="{227B563B-E0C0-4D81-966D-B5E2DBAAE8B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" name="Freeform 23">
              <a:extLst>
                <a:ext uri="{FF2B5EF4-FFF2-40B4-BE49-F238E27FC236}">
                  <a16:creationId xmlns:a16="http://schemas.microsoft.com/office/drawing/2014/main" id="{130DF93D-D1FF-477A-BDCE-C8B01C3B476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" name="Freeform 24">
              <a:extLst>
                <a:ext uri="{FF2B5EF4-FFF2-40B4-BE49-F238E27FC236}">
                  <a16:creationId xmlns:a16="http://schemas.microsoft.com/office/drawing/2014/main" id="{44ED67A1-C6FE-4AC8-8473-11DAC03DCD3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" name="Freeform 25">
              <a:extLst>
                <a:ext uri="{FF2B5EF4-FFF2-40B4-BE49-F238E27FC236}">
                  <a16:creationId xmlns:a16="http://schemas.microsoft.com/office/drawing/2014/main" id="{213A54F3-15FA-4C8F-8ABF-CE77E721965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5" name="Group 34">
            <a:extLst>
              <a:ext uri="{FF2B5EF4-FFF2-40B4-BE49-F238E27FC236}">
                <a16:creationId xmlns:a16="http://schemas.microsoft.com/office/drawing/2014/main" id="{5F8A7F7F-DD1A-4F41-98AC-B9CE2A620C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600108" y="1699589"/>
            <a:ext cx="2755857" cy="3470421"/>
            <a:chOff x="697883" y="1816768"/>
            <a:chExt cx="3674476" cy="3470421"/>
          </a:xfrm>
        </p:grpSpPr>
        <p:sp>
          <p:nvSpPr>
            <p:cNvPr id="36" name="Rectangle 35">
              <a:extLst>
                <a:ext uri="{FF2B5EF4-FFF2-40B4-BE49-F238E27FC236}">
                  <a16:creationId xmlns:a16="http://schemas.microsoft.com/office/drawing/2014/main" id="{CEF47228-EB7C-4EBA-BE01-DA6CB24102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37" name="Isosceles Triangle 22">
              <a:extLst>
                <a:ext uri="{FF2B5EF4-FFF2-40B4-BE49-F238E27FC236}">
                  <a16:creationId xmlns:a16="http://schemas.microsoft.com/office/drawing/2014/main" id="{3D2FD25A-EFFD-4F5C-9258-981F5907DE2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38" name="Rectangle 37">
              <a:extLst>
                <a:ext uri="{FF2B5EF4-FFF2-40B4-BE49-F238E27FC236}">
                  <a16:creationId xmlns:a16="http://schemas.microsoft.com/office/drawing/2014/main" id="{DCF573BC-A06F-4036-A3A8-9D07DDE6225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</p:grp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78657" y="2415322"/>
            <a:ext cx="2588798" cy="239986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3149600" algn="ctr" rtl="0">
              <a:lnSpc>
                <a:spcPct val="90000"/>
              </a:lnSpc>
              <a:spcBef>
                <a:spcPct val="0"/>
              </a:spcBef>
            </a:pPr>
            <a:r>
              <a:rPr lang="en-US" sz="2200" kern="1200" spc="-305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Outline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7"/>
          </p:nvPr>
        </p:nvSpPr>
        <p:spPr>
          <a:xfrm>
            <a:off x="7852410" y="320040"/>
            <a:ext cx="685800" cy="32004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r">
              <a:spcAft>
                <a:spcPts val="600"/>
              </a:spcAft>
            </a:pPr>
            <a:fld id="{81D60167-4931-47E6-BA6A-407CBD079E47}" type="slidenum">
              <a:rPr lang="en-US" sz="1000" spc="-5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+mn-cs"/>
              </a:rPr>
              <a:pPr algn="r">
                <a:spcAft>
                  <a:spcPts val="600"/>
                </a:spcAft>
              </a:pPr>
              <a:t>2</a:t>
            </a:fld>
            <a:endParaRPr lang="en-US" sz="1000" spc="-5">
              <a:solidFill>
                <a:schemeClr val="tx1">
                  <a:lumMod val="50000"/>
                  <a:lumOff val="50000"/>
                </a:schemeClr>
              </a:solidFill>
              <a:latin typeface="+mn-lt"/>
              <a:cs typeface="+mn-cs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440499" y="804672"/>
            <a:ext cx="5605871" cy="524865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298450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b="1" spc="-35" dirty="0">
                <a:solidFill>
                  <a:schemeClr val="tx2"/>
                </a:solidFill>
              </a:rPr>
              <a:t>Course Details</a:t>
            </a:r>
          </a:p>
          <a:p>
            <a:pPr marL="298450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b="1" spc="-35" dirty="0">
                <a:solidFill>
                  <a:schemeClr val="tx2"/>
                </a:solidFill>
              </a:rPr>
              <a:t>Course Staff: Instructors (Short Bio)</a:t>
            </a:r>
          </a:p>
          <a:p>
            <a:pPr marL="298450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b="1" spc="-35" dirty="0">
                <a:solidFill>
                  <a:schemeClr val="tx2"/>
                </a:solidFill>
              </a:rPr>
              <a:t>Topics &amp; Learning Objectives</a:t>
            </a:r>
          </a:p>
          <a:p>
            <a:pPr marL="755650" lvl="1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b="1" spc="-45" dirty="0"/>
              <a:t>Learning Objectives of this Course</a:t>
            </a:r>
          </a:p>
          <a:p>
            <a:pPr marL="755650" lvl="1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b="1" spc="-45" dirty="0"/>
              <a:t>Topics Covered</a:t>
            </a:r>
          </a:p>
          <a:p>
            <a:pPr marL="298450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b="1" spc="-35" dirty="0">
                <a:solidFill>
                  <a:schemeClr val="tx2"/>
                </a:solidFill>
              </a:rPr>
              <a:t>Course Logistics</a:t>
            </a:r>
          </a:p>
          <a:p>
            <a:pPr marL="755650" lvl="1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b="1" spc="-45" dirty="0"/>
              <a:t>Course Materials &amp; Announcements</a:t>
            </a:r>
          </a:p>
          <a:p>
            <a:pPr marL="755650" lvl="1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b="1" spc="-45" dirty="0"/>
              <a:t>Assessment Summary (Grading Policy)</a:t>
            </a:r>
          </a:p>
        </p:txBody>
      </p:sp>
      <p:sp>
        <p:nvSpPr>
          <p:cNvPr id="34" name="Slide Number Placeholder 5">
            <a:extLst>
              <a:ext uri="{FF2B5EF4-FFF2-40B4-BE49-F238E27FC236}">
                <a16:creationId xmlns:a16="http://schemas.microsoft.com/office/drawing/2014/main" id="{C35BB9CE-2A17-4A77-A08A-CB25EFDF029E}"/>
              </a:ext>
            </a:extLst>
          </p:cNvPr>
          <p:cNvSpPr txBox="1">
            <a:spLocks/>
          </p:cNvSpPr>
          <p:nvPr/>
        </p:nvSpPr>
        <p:spPr>
          <a:xfrm>
            <a:off x="8400415" y="6462281"/>
            <a:ext cx="219709" cy="1778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200" b="0" i="0" kern="1200">
                <a:solidFill>
                  <a:srgbClr val="898989"/>
                </a:solidFill>
                <a:latin typeface="Arial"/>
                <a:ea typeface="+mn-ea"/>
                <a:cs typeface="Arial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5400">
              <a:lnSpc>
                <a:spcPts val="1325"/>
              </a:lnSpc>
            </a:pPr>
            <a:fld id="{81D60167-4931-47E6-BA6A-407CBD079E47}" type="slidenum">
              <a:rPr lang="en-US" spc="-5" smtClean="0"/>
              <a:pPr marL="25400">
                <a:lnSpc>
                  <a:spcPts val="1325"/>
                </a:lnSpc>
              </a:pPr>
              <a:t>2</a:t>
            </a:fld>
            <a:endParaRPr lang="en-US" spc="-5" dirty="0"/>
          </a:p>
        </p:txBody>
      </p:sp>
      <p:sp>
        <p:nvSpPr>
          <p:cNvPr id="39" name="Rectangle 2">
            <a:extLst>
              <a:ext uri="{FF2B5EF4-FFF2-40B4-BE49-F238E27FC236}">
                <a16:creationId xmlns:a16="http://schemas.microsoft.com/office/drawing/2014/main" id="{B89BE1E2-9733-4EB6-8F45-805F9A2A4D3A}"/>
              </a:ext>
            </a:extLst>
          </p:cNvPr>
          <p:cNvSpPr txBox="1">
            <a:spLocks noChangeArrowheads="1"/>
          </p:cNvSpPr>
          <p:nvPr/>
        </p:nvSpPr>
        <p:spPr>
          <a:xfrm>
            <a:off x="600108" y="2199954"/>
            <a:ext cx="2767763" cy="2031055"/>
          </a:xfrm>
          <a:prstGeom prst="rect">
            <a:avLst/>
          </a:prstGeom>
        </p:spPr>
        <p:txBody>
          <a:bodyPr vert="horz" wrap="square" lIns="91440" tIns="45720" rIns="91440" bIns="45720" rtlCol="0" anchor="b">
            <a:normAutofit/>
          </a:bodyPr>
          <a:lstStyle>
            <a:lvl1pPr>
              <a:defRPr sz="3200" b="1" i="0">
                <a:solidFill>
                  <a:srgbClr val="374D81"/>
                </a:solidFill>
                <a:latin typeface="Arial"/>
                <a:ea typeface="+mj-ea"/>
                <a:cs typeface="Arial"/>
              </a:defRPr>
            </a:lvl1pPr>
          </a:lstStyle>
          <a:p>
            <a:pPr algn="ctr" rtl="0">
              <a:lnSpc>
                <a:spcPct val="90000"/>
              </a:lnSpc>
              <a:spcBef>
                <a:spcPct val="0"/>
              </a:spcBef>
            </a:pPr>
            <a:r>
              <a:rPr lang="en-US" sz="6000" kern="1200" spc="-305" dirty="0">
                <a:solidFill>
                  <a:srgbClr val="FFFFFF"/>
                </a:solidFill>
                <a:latin typeface="+mj-lt"/>
                <a:cs typeface="+mj-cs"/>
              </a:rPr>
              <a:t>Outline</a:t>
            </a:r>
            <a:endParaRPr lang="en-US" sz="6000" i="1" u="sng" kern="1200" spc="-305" dirty="0">
              <a:solidFill>
                <a:srgbClr val="FFFFFF"/>
              </a:solidFill>
              <a:latin typeface="+mj-lt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502382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325"/>
              </a:lnSpc>
            </a:pPr>
            <a:fld id="{81D60167-4931-47E6-BA6A-407CBD079E47}" type="slidenum">
              <a:rPr spc="-5" dirty="0"/>
              <a:t>3</a:t>
            </a:fld>
            <a:endParaRPr spc="-5"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0" y="589597"/>
            <a:ext cx="9144000" cy="4953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spc="-370" dirty="0"/>
              <a:t>Course </a:t>
            </a:r>
            <a:r>
              <a:rPr lang="en-US" spc="-240" dirty="0"/>
              <a:t>Details</a:t>
            </a:r>
            <a:endParaRPr spc="-315" dirty="0"/>
          </a:p>
        </p:txBody>
      </p:sp>
      <p:sp>
        <p:nvSpPr>
          <p:cNvPr id="3" name="object 3"/>
          <p:cNvSpPr txBox="1"/>
          <p:nvPr/>
        </p:nvSpPr>
        <p:spPr>
          <a:xfrm>
            <a:off x="535940" y="1645920"/>
            <a:ext cx="8303260" cy="443198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endParaRPr lang="en-US" sz="2400" dirty="0"/>
          </a:p>
          <a:p>
            <a:r>
              <a:rPr lang="en-US" sz="2400" b="1" dirty="0">
                <a:solidFill>
                  <a:schemeClr val="accent6">
                    <a:lumMod val="75000"/>
                  </a:schemeClr>
                </a:solidFill>
              </a:rPr>
              <a:t>Course Code</a:t>
            </a:r>
            <a:r>
              <a:rPr lang="en-US" sz="2400" b="1" dirty="0"/>
              <a:t>		CS342</a:t>
            </a:r>
          </a:p>
          <a:p>
            <a:r>
              <a:rPr lang="en-US" sz="2400" b="1" dirty="0"/>
              <a:t> </a:t>
            </a:r>
            <a:endParaRPr lang="en-US" sz="2400" dirty="0"/>
          </a:p>
          <a:p>
            <a:r>
              <a:rPr lang="en-US" sz="2400" b="1" dirty="0">
                <a:solidFill>
                  <a:schemeClr val="accent6">
                    <a:lumMod val="75000"/>
                  </a:schemeClr>
                </a:solidFill>
              </a:rPr>
              <a:t>Course Name</a:t>
            </a:r>
            <a:r>
              <a:rPr lang="en-US" sz="2400" b="1" dirty="0"/>
              <a:t>		Operating Systems 2</a:t>
            </a:r>
            <a:endParaRPr lang="en-US" sz="2400" b="1" i="1" dirty="0"/>
          </a:p>
          <a:p>
            <a:endParaRPr lang="en-US" sz="2400" b="1" dirty="0"/>
          </a:p>
          <a:p>
            <a:r>
              <a:rPr lang="en-US" sz="2400" b="1" dirty="0">
                <a:solidFill>
                  <a:schemeClr val="accent6">
                    <a:lumMod val="75000"/>
                  </a:schemeClr>
                </a:solidFill>
              </a:rPr>
              <a:t>Coordinating Unit</a:t>
            </a:r>
            <a:r>
              <a:rPr lang="en-US" sz="2400" b="1" dirty="0"/>
              <a:t>	Computer Science Department,</a:t>
            </a:r>
          </a:p>
          <a:p>
            <a:r>
              <a:rPr lang="en-US" sz="2400" b="1" dirty="0"/>
              <a:t>		Faculty of Computers &amp; Artificial Intelligence, 					Helwan University </a:t>
            </a:r>
            <a:endParaRPr lang="en-US" sz="2400" dirty="0"/>
          </a:p>
          <a:p>
            <a:endParaRPr lang="en-US" sz="2400" b="1" dirty="0"/>
          </a:p>
          <a:p>
            <a:r>
              <a:rPr lang="en-US" sz="2400" b="1" dirty="0">
                <a:solidFill>
                  <a:schemeClr val="accent6">
                    <a:lumMod val="75000"/>
                  </a:schemeClr>
                </a:solidFill>
              </a:rPr>
              <a:t>Term</a:t>
            </a:r>
            <a:r>
              <a:rPr lang="en-US" sz="2400" b="1" dirty="0"/>
              <a:t>			Semester 1 (Fall) </a:t>
            </a:r>
            <a:endParaRPr lang="en-US" sz="2400" dirty="0"/>
          </a:p>
          <a:p>
            <a:endParaRPr lang="en-US" sz="2400" b="1" dirty="0"/>
          </a:p>
          <a:p>
            <a:r>
              <a:rPr lang="en-US" sz="2400" b="1" dirty="0">
                <a:solidFill>
                  <a:schemeClr val="accent6">
                    <a:lumMod val="75000"/>
                  </a:schemeClr>
                </a:solidFill>
              </a:rPr>
              <a:t>Level</a:t>
            </a:r>
            <a:r>
              <a:rPr lang="en-US" sz="2400" b="1" dirty="0"/>
              <a:t>			Undergraduate - Levels 3, 4</a:t>
            </a:r>
            <a:endParaRPr sz="2800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3871819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04800" y="589597"/>
            <a:ext cx="7984330" cy="4953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r>
              <a:rPr lang="en-US" spc="-260" dirty="0"/>
              <a:t>Course Staff: </a:t>
            </a:r>
            <a:r>
              <a:rPr spc="-260" dirty="0"/>
              <a:t>Instructors</a:t>
            </a:r>
            <a:r>
              <a:rPr lang="en-AU" spc="-260" dirty="0"/>
              <a:t> (Short Bio)</a:t>
            </a:r>
            <a:endParaRPr spc="-260" dirty="0"/>
          </a:p>
        </p:txBody>
      </p:sp>
      <p:sp>
        <p:nvSpPr>
          <p:cNvPr id="7" name="Content Placeholder 4">
            <a:extLst>
              <a:ext uri="{FF2B5EF4-FFF2-40B4-BE49-F238E27FC236}">
                <a16:creationId xmlns:a16="http://schemas.microsoft.com/office/drawing/2014/main" id="{81898856-8AED-4E08-9AFD-DF392F2B5DF2}"/>
              </a:ext>
            </a:extLst>
          </p:cNvPr>
          <p:cNvSpPr txBox="1">
            <a:spLocks/>
          </p:cNvSpPr>
          <p:nvPr/>
        </p:nvSpPr>
        <p:spPr>
          <a:xfrm>
            <a:off x="457200" y="2438400"/>
            <a:ext cx="7349654" cy="3886200"/>
          </a:xfrm>
          <a:prstGeom prst="rect">
            <a:avLst/>
          </a:prstGeom>
        </p:spPr>
        <p:txBody>
          <a:bodyPr>
            <a:normAutofit/>
          </a:bodyPr>
          <a:lstStyle>
            <a:lvl1pPr marL="0">
              <a:defRPr>
                <a:latin typeface="+mn-lt"/>
                <a:ea typeface="+mn-ea"/>
                <a:cs typeface="+mn-cs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pPr marL="285750" indent="-285750">
              <a:buFont typeface="Arial" panose="020B0604020202020204" pitchFamily="34" charset="0"/>
              <a:buChar char="•"/>
            </a:pPr>
            <a:endParaRPr lang="en-AU" sz="2200" kern="0" dirty="0">
              <a:solidFill>
                <a:sysClr val="windowText" lastClr="000000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AU" sz="2200" kern="0" dirty="0"/>
              <a:t>Bachelor in Computer Science </a:t>
            </a:r>
            <a:r>
              <a:rPr lang="en-AU" sz="2200" i="1" kern="0" dirty="0"/>
              <a:t>from</a:t>
            </a:r>
            <a:r>
              <a:rPr lang="en-AU" sz="2200" kern="0" dirty="0"/>
              <a:t> Helwan University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AU" sz="2200" kern="0" dirty="0"/>
              <a:t>Masters in Computer Science </a:t>
            </a:r>
            <a:r>
              <a:rPr lang="en-AU" sz="2200" i="1" kern="0" dirty="0"/>
              <a:t>from</a:t>
            </a:r>
            <a:r>
              <a:rPr lang="en-AU" sz="2200" kern="0" dirty="0"/>
              <a:t> Helwan University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AU" sz="2200" kern="0" dirty="0"/>
              <a:t>PhD. in Computer Science (Computational Linguistics) </a:t>
            </a:r>
            <a:r>
              <a:rPr lang="en-AU" sz="2200" i="1" kern="0" dirty="0"/>
              <a:t>from</a:t>
            </a:r>
            <a:r>
              <a:rPr lang="en-AU" sz="2200" kern="0" dirty="0"/>
              <a:t> Helwan University</a:t>
            </a:r>
            <a:endParaRPr lang="en-AU" sz="2200" kern="0" dirty="0">
              <a:solidFill>
                <a:sysClr val="windowText" lastClr="000000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AU" sz="2200" kern="0" dirty="0">
              <a:solidFill>
                <a:sysClr val="windowText" lastClr="000000"/>
              </a:solidFill>
            </a:endParaRPr>
          </a:p>
        </p:txBody>
      </p:sp>
      <p:sp>
        <p:nvSpPr>
          <p:cNvPr id="9" name="Text Placeholder 6">
            <a:extLst>
              <a:ext uri="{FF2B5EF4-FFF2-40B4-BE49-F238E27FC236}">
                <a16:creationId xmlns:a16="http://schemas.microsoft.com/office/drawing/2014/main" id="{0AD9E002-CABA-4F22-8935-62DB92232805}"/>
              </a:ext>
            </a:extLst>
          </p:cNvPr>
          <p:cNvSpPr txBox="1">
            <a:spLocks/>
          </p:cNvSpPr>
          <p:nvPr/>
        </p:nvSpPr>
        <p:spPr>
          <a:xfrm>
            <a:off x="533400" y="2237232"/>
            <a:ext cx="7273454" cy="658368"/>
          </a:xfrm>
          <a:prstGeom prst="roundRect">
            <a:avLst>
              <a:gd name="adj" fmla="val 16667"/>
            </a:avLst>
          </a:prstGeom>
        </p:spPr>
        <p:txBody>
          <a:bodyPr/>
          <a:lstStyle>
            <a:lvl1pPr marL="0">
              <a:defRPr>
                <a:latin typeface="+mn-lt"/>
                <a:ea typeface="+mn-ea"/>
                <a:cs typeface="+mn-cs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r>
              <a:rPr lang="en-AU" sz="2200" b="1" dirty="0"/>
              <a:t>Dr. Mohammed El-Said</a:t>
            </a:r>
            <a:endParaRPr lang="en-AU" sz="2200" b="1" kern="0" dirty="0">
              <a:solidFill>
                <a:sysClr val="windowText" lastClr="000000"/>
              </a:solidFill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F3F128B-EAB7-429C-83F3-9B55D23187E1}"/>
              </a:ext>
            </a:extLst>
          </p:cNvPr>
          <p:cNvSpPr/>
          <p:nvPr/>
        </p:nvSpPr>
        <p:spPr>
          <a:xfrm>
            <a:off x="304800" y="1102072"/>
            <a:ext cx="8534400" cy="5778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5080">
              <a:lnSpc>
                <a:spcPct val="150000"/>
              </a:lnSpc>
            </a:pPr>
            <a:r>
              <a:rPr lang="en-AU" sz="2400" b="1" spc="-260" dirty="0">
                <a:solidFill>
                  <a:srgbClr val="374D81"/>
                </a:solidFill>
                <a:latin typeface="Arial"/>
                <a:ea typeface="+mj-ea"/>
                <a:cs typeface="Arial"/>
              </a:rPr>
              <a:t>( CS 342 </a:t>
            </a:r>
            <a:r>
              <a:rPr lang="en-AU" sz="2400" b="1" spc="-260" dirty="0">
                <a:solidFill>
                  <a:schemeClr val="accent6">
                    <a:lumMod val="75000"/>
                  </a:schemeClr>
                </a:solidFill>
                <a:latin typeface="Arial"/>
                <a:ea typeface="+mj-ea"/>
                <a:cs typeface="Arial"/>
              </a:rPr>
              <a:t>Operating Systems 2 </a:t>
            </a:r>
            <a:r>
              <a:rPr lang="en-AU" sz="2400" b="1" spc="-260" dirty="0">
                <a:solidFill>
                  <a:srgbClr val="374D81"/>
                </a:solidFill>
                <a:latin typeface="Arial"/>
                <a:ea typeface="+mj-ea"/>
                <a:cs typeface="Arial"/>
              </a:rPr>
              <a:t>)</a:t>
            </a:r>
          </a:p>
        </p:txBody>
      </p:sp>
      <p:sp>
        <p:nvSpPr>
          <p:cNvPr id="10" name="object 4">
            <a:extLst>
              <a:ext uri="{FF2B5EF4-FFF2-40B4-BE49-F238E27FC236}">
                <a16:creationId xmlns:a16="http://schemas.microsoft.com/office/drawing/2014/main" id="{55027326-3BA3-46E1-9A41-69F02A24927F}"/>
              </a:ext>
            </a:extLst>
          </p:cNvPr>
          <p:cNvSpPr txBox="1">
            <a:spLocks noGrp="1"/>
          </p:cNvSpPr>
          <p:nvPr>
            <p:ph type="sldNum" sz="quarter" idx="7"/>
          </p:nvPr>
        </p:nvSpPr>
        <p:spPr>
          <a:xfrm>
            <a:off x="8400415" y="6462281"/>
            <a:ext cx="219709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325"/>
              </a:lnSpc>
            </a:pPr>
            <a:fld id="{81D60167-4931-47E6-BA6A-407CBD079E47}" type="slidenum">
              <a:rPr spc="-5" dirty="0"/>
              <a:t>4</a:t>
            </a:fld>
            <a:endParaRPr spc="-5" dirty="0"/>
          </a:p>
        </p:txBody>
      </p:sp>
    </p:spTree>
    <p:extLst>
      <p:ext uri="{BB962C8B-B14F-4D97-AF65-F5344CB8AC3E}">
        <p14:creationId xmlns:p14="http://schemas.microsoft.com/office/powerpoint/2010/main" val="12963409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Rectangle 70">
            <a:extLst>
              <a:ext uri="{FF2B5EF4-FFF2-40B4-BE49-F238E27FC236}">
                <a16:creationId xmlns:a16="http://schemas.microsoft.com/office/drawing/2014/main" id="{23962611-DFD5-4092-AAFD-559E3DFCE2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56616" y="0"/>
            <a:ext cx="8182719" cy="6858000"/>
          </a:xfrm>
          <a:prstGeom prst="rect">
            <a:avLst/>
          </a:prstGeom>
          <a:gradFill>
            <a:gsLst>
              <a:gs pos="0">
                <a:schemeClr val="accent1">
                  <a:lumMod val="90000"/>
                </a:schemeClr>
              </a:gs>
              <a:gs pos="25000">
                <a:schemeClr val="accent1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3" name="Picture 72">
            <a:extLst>
              <a:ext uri="{FF2B5EF4-FFF2-40B4-BE49-F238E27FC236}">
                <a16:creationId xmlns:a16="http://schemas.microsoft.com/office/drawing/2014/main" id="{2270F1FA-0425-408F-9861-80BF5AFB27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>
          <a:xfrm>
            <a:off x="1704775" y="1730116"/>
            <a:ext cx="5486400" cy="3397768"/>
          </a:xfrm>
        </p:spPr>
        <p:txBody>
          <a:bodyPr vert="horz" lIns="91440" tIns="45720" rIns="91440" bIns="45720" rtlCol="0" anchor="b">
            <a:noAutofit/>
          </a:bodyPr>
          <a:lstStyle/>
          <a:p>
            <a:pPr algn="ctr" rtl="0">
              <a:lnSpc>
                <a:spcPct val="90000"/>
              </a:lnSpc>
              <a:spcBef>
                <a:spcPct val="0"/>
              </a:spcBef>
            </a:pPr>
            <a:r>
              <a:rPr lang="en-US" sz="6000" u="sng" kern="1200" spc="-305" dirty="0">
                <a:solidFill>
                  <a:srgbClr val="FFFFFF"/>
                </a:solidFill>
                <a:latin typeface="+mj-lt"/>
                <a:cs typeface="+mj-cs"/>
              </a:rPr>
              <a:t>Topics Covered</a:t>
            </a:r>
            <a:br>
              <a:rPr lang="en-US" sz="6000" u="sng" kern="1200" spc="-305" dirty="0">
                <a:solidFill>
                  <a:srgbClr val="FFFFFF"/>
                </a:solidFill>
                <a:latin typeface="+mj-lt"/>
                <a:cs typeface="+mj-cs"/>
              </a:rPr>
            </a:br>
            <a:r>
              <a:rPr lang="en-US" sz="6000" u="sng" kern="1200" spc="-305" dirty="0">
                <a:solidFill>
                  <a:srgbClr val="FFC000"/>
                </a:solidFill>
                <a:latin typeface="+mj-lt"/>
                <a:cs typeface="+mj-cs"/>
              </a:rPr>
              <a:t>Learning Objectives</a:t>
            </a:r>
            <a:br>
              <a:rPr lang="en-US" sz="6000" u="sng" kern="1200" spc="-305" dirty="0">
                <a:solidFill>
                  <a:srgbClr val="FFC000"/>
                </a:solidFill>
                <a:latin typeface="+mj-lt"/>
                <a:cs typeface="+mj-cs"/>
              </a:rPr>
            </a:br>
            <a:r>
              <a:rPr lang="en-US" sz="6000" i="1" kern="1200" spc="-305" dirty="0">
                <a:solidFill>
                  <a:schemeClr val="bg1"/>
                </a:solidFill>
                <a:latin typeface="+mj-lt"/>
                <a:cs typeface="+mj-cs"/>
              </a:rPr>
              <a:t>.. </a:t>
            </a:r>
            <a:r>
              <a:rPr lang="en-US" sz="6000" i="1" kern="1200" spc="-305" dirty="0">
                <a:solidFill>
                  <a:srgbClr val="FFC000"/>
                </a:solidFill>
                <a:latin typeface="+mj-lt"/>
                <a:cs typeface="+mj-cs"/>
              </a:rPr>
              <a:t>of this course</a:t>
            </a:r>
            <a:endParaRPr lang="en-US" sz="6000" i="1" u="sng" kern="1200" spc="-305" dirty="0">
              <a:solidFill>
                <a:srgbClr val="FFC000"/>
              </a:solidFill>
              <a:latin typeface="+mj-lt"/>
              <a:cs typeface="+mj-cs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A00B87-7327-43B3-99FC-ECD436EABBAC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>
          <a:xfrm>
            <a:off x="8400415" y="6462281"/>
            <a:ext cx="219709" cy="177800"/>
          </a:xfrm>
        </p:spPr>
        <p:txBody>
          <a:bodyPr/>
          <a:lstStyle/>
          <a:p>
            <a:pPr marL="25400">
              <a:lnSpc>
                <a:spcPts val="1325"/>
              </a:lnSpc>
            </a:pPr>
            <a:fld id="{81D60167-4931-47E6-BA6A-407CBD079E47}" type="slidenum">
              <a:rPr lang="en-US" spc="-5" smtClean="0"/>
              <a:t>5</a:t>
            </a:fld>
            <a:endParaRPr lang="en-US" spc="-5" dirty="0"/>
          </a:p>
        </p:txBody>
      </p:sp>
    </p:spTree>
    <p:extLst>
      <p:ext uri="{BB962C8B-B14F-4D97-AF65-F5344CB8AC3E}">
        <p14:creationId xmlns:p14="http://schemas.microsoft.com/office/powerpoint/2010/main" val="1476904972"/>
      </p:ext>
    </p:extLst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A4AC5506-6312-4701-8D3C-40187889A94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51752"/>
            <a:ext cx="9144000" cy="73655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2BAD369B-110B-4514-99CB-46005E1B60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7399" y="643467"/>
            <a:ext cx="8408193" cy="744836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 rtl="0">
              <a:lnSpc>
                <a:spcPct val="90000"/>
              </a:lnSpc>
              <a:spcBef>
                <a:spcPct val="0"/>
              </a:spcBef>
            </a:pPr>
            <a:r>
              <a:rPr lang="en-US" sz="2800" kern="1200">
                <a:solidFill>
                  <a:schemeClr val="bg1"/>
                </a:solidFill>
                <a:latin typeface="+mj-lt"/>
                <a:ea typeface="+mj-ea"/>
                <a:cs typeface="+mj-cs"/>
              </a:rPr>
              <a:t>Textbook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4BD92D60-80FB-487A-9870-AF244D7FD27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2600" y="1766286"/>
            <a:ext cx="8178799" cy="4212081"/>
          </a:xfrm>
          <a:prstGeom prst="rect">
            <a:avLst/>
          </a:prstGeom>
        </p:spPr>
      </p:pic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208EF7C-1DFD-48FE-9B6B-06C9659FF2CD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>
          <a:xfrm>
            <a:off x="6457950" y="6356350"/>
            <a:ext cx="20574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r">
              <a:spcAft>
                <a:spcPts val="600"/>
              </a:spcAft>
            </a:pPr>
            <a:fld id="{81D60167-4931-47E6-BA6A-407CBD079E47}" type="slidenum">
              <a:rPr lang="en-US" spc="-5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rPr>
              <a:pPr algn="r">
                <a:spcAft>
                  <a:spcPts val="600"/>
                </a:spcAft>
              </a:pPr>
              <a:t>6</a:t>
            </a:fld>
            <a:endParaRPr lang="en-US" spc="-5">
              <a:solidFill>
                <a:schemeClr val="tx1">
                  <a:tint val="75000"/>
                </a:schemeClr>
              </a:solidFill>
              <a:latin typeface="+mn-lt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63210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>
            <a:extLst>
              <a:ext uri="{FF2B5EF4-FFF2-40B4-BE49-F238E27FC236}">
                <a16:creationId xmlns:a16="http://schemas.microsoft.com/office/drawing/2014/main" id="{B9FF99BD-075F-4761-A995-6FC574BD25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A7B21A54-9BA3-4EA9-B460-5A829ADD905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57759" y="480060"/>
            <a:ext cx="8428482" cy="5897880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6FA8F714-B9D8-488A-8CCA-E9948FF913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2599" y="643468"/>
            <a:ext cx="8178800" cy="5571066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93ED664-A1CE-4F6E-B4BF-19849CA2418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28800" y="655864"/>
            <a:ext cx="5562599" cy="5465253"/>
          </a:xfrm>
          <a:prstGeom prst="rect">
            <a:avLst/>
          </a:prstGeom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CB27DF0-2B03-4E35-A8B9-E38E1D5310D0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>
          <a:xfrm>
            <a:off x="6457950" y="6356350"/>
            <a:ext cx="20574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r">
              <a:spcAft>
                <a:spcPts val="600"/>
              </a:spcAft>
            </a:pPr>
            <a:fld id="{81D60167-4931-47E6-BA6A-407CBD079E47}" type="slidenum">
              <a:rPr lang="en-US" spc="-5">
                <a:solidFill>
                  <a:srgbClr val="FFFFFF"/>
                </a:solidFill>
                <a:latin typeface="+mn-lt"/>
                <a:cs typeface="+mn-cs"/>
              </a:rPr>
              <a:pPr algn="r">
                <a:spcAft>
                  <a:spcPts val="600"/>
                </a:spcAft>
              </a:pPr>
              <a:t>7</a:t>
            </a:fld>
            <a:endParaRPr lang="en-US" spc="-5">
              <a:solidFill>
                <a:srgbClr val="FFFFFF"/>
              </a:solidFill>
              <a:latin typeface="+mn-lt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7466682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>
            <a:extLst>
              <a:ext uri="{FF2B5EF4-FFF2-40B4-BE49-F238E27FC236}">
                <a16:creationId xmlns:a16="http://schemas.microsoft.com/office/drawing/2014/main" id="{B9FF99BD-075F-4761-A995-6FC574BD25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A7B21A54-9BA3-4EA9-B460-5A829ADD905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57759" y="480060"/>
            <a:ext cx="8428482" cy="5897880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6FA8F714-B9D8-488A-8CCA-E9948FF913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2599" y="643468"/>
            <a:ext cx="8178800" cy="5571066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CB27DF0-2B03-4E35-A8B9-E38E1D5310D0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>
          <a:xfrm>
            <a:off x="6457950" y="6356350"/>
            <a:ext cx="20574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r">
              <a:spcAft>
                <a:spcPts val="600"/>
              </a:spcAft>
            </a:pPr>
            <a:fld id="{81D60167-4931-47E6-BA6A-407CBD079E47}" type="slidenum">
              <a:rPr lang="en-US" spc="-5">
                <a:solidFill>
                  <a:srgbClr val="FFFFFF"/>
                </a:solidFill>
                <a:latin typeface="+mn-lt"/>
                <a:cs typeface="+mn-cs"/>
              </a:rPr>
              <a:pPr algn="r">
                <a:spcAft>
                  <a:spcPts val="600"/>
                </a:spcAft>
              </a:pPr>
              <a:t>8</a:t>
            </a:fld>
            <a:endParaRPr lang="en-US" spc="-5">
              <a:solidFill>
                <a:srgbClr val="FFFFFF"/>
              </a:solidFill>
              <a:latin typeface="+mn-lt"/>
              <a:cs typeface="+mn-cs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CAD410E1-0D96-47E0-BCFE-46061987A0F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10719" y="685800"/>
            <a:ext cx="6522561" cy="45331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800090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Rectangle 2">
            <a:extLst>
              <a:ext uri="{FF2B5EF4-FFF2-40B4-BE49-F238E27FC236}">
                <a16:creationId xmlns:a16="http://schemas.microsoft.com/office/drawing/2014/main" id="{3A78919A-C54A-4EA5-AA0F-05E16934F0A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271588" y="201613"/>
            <a:ext cx="7707312" cy="576262"/>
          </a:xfrm>
        </p:spPr>
        <p:txBody>
          <a:bodyPr/>
          <a:lstStyle/>
          <a:p>
            <a:pPr eaLnBrk="1" hangingPunct="1"/>
            <a:r>
              <a:rPr lang="en-US" altLang="en-US"/>
              <a:t>Chapter 6: Synchronization Tools</a:t>
            </a:r>
          </a:p>
        </p:txBody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id="{42CD9D30-57B7-4666-AAAA-F8CE91E489FE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506538" y="1165225"/>
            <a:ext cx="6040437" cy="3270250"/>
          </a:xfrm>
        </p:spPr>
        <p:txBody>
          <a:bodyPr/>
          <a:lstStyle/>
          <a:p>
            <a:pPr>
              <a:lnSpc>
                <a:spcPct val="80000"/>
              </a:lnSpc>
              <a:defRPr/>
            </a:pPr>
            <a:r>
              <a:rPr lang="en-US" altLang="en-US" dirty="0"/>
              <a:t>Background</a:t>
            </a:r>
          </a:p>
          <a:p>
            <a:pPr>
              <a:lnSpc>
                <a:spcPct val="80000"/>
              </a:lnSpc>
              <a:defRPr/>
            </a:pPr>
            <a:r>
              <a:rPr lang="en-US" altLang="en-US" dirty="0"/>
              <a:t>The Critical-Section Problem</a:t>
            </a:r>
          </a:p>
          <a:p>
            <a:pPr>
              <a:lnSpc>
                <a:spcPct val="80000"/>
              </a:lnSpc>
              <a:defRPr/>
            </a:pPr>
            <a:r>
              <a:rPr lang="en-US" altLang="en-US" dirty="0"/>
              <a:t>Peterson</a:t>
            </a:r>
            <a:r>
              <a:rPr lang="ja-JP" altLang="en-US" dirty="0"/>
              <a:t>’</a:t>
            </a:r>
            <a:r>
              <a:rPr lang="en-US" altLang="ja-JP" dirty="0"/>
              <a:t>s Solution</a:t>
            </a:r>
          </a:p>
          <a:p>
            <a:pPr>
              <a:lnSpc>
                <a:spcPct val="80000"/>
              </a:lnSpc>
              <a:defRPr/>
            </a:pPr>
            <a:r>
              <a:rPr lang="en-US" altLang="en-US" dirty="0"/>
              <a:t>Hardware Support for Synchronization</a:t>
            </a:r>
          </a:p>
          <a:p>
            <a:pPr>
              <a:lnSpc>
                <a:spcPct val="80000"/>
              </a:lnSpc>
              <a:defRPr/>
            </a:pPr>
            <a:r>
              <a:rPr lang="en-US" altLang="en-US" dirty="0"/>
              <a:t>Mutex Locks</a:t>
            </a:r>
          </a:p>
          <a:p>
            <a:pPr>
              <a:lnSpc>
                <a:spcPct val="80000"/>
              </a:lnSpc>
              <a:defRPr/>
            </a:pPr>
            <a:r>
              <a:rPr lang="en-US" altLang="en-US" dirty="0"/>
              <a:t>Semaphores</a:t>
            </a:r>
          </a:p>
          <a:p>
            <a:pPr>
              <a:lnSpc>
                <a:spcPct val="80000"/>
              </a:lnSpc>
              <a:defRPr/>
            </a:pPr>
            <a:r>
              <a:rPr lang="en-US" altLang="en-US" dirty="0"/>
              <a:t>Monitors</a:t>
            </a:r>
          </a:p>
          <a:p>
            <a:pPr>
              <a:lnSpc>
                <a:spcPct val="80000"/>
              </a:lnSpc>
              <a:defRPr/>
            </a:pPr>
            <a:r>
              <a:rPr lang="en-US" altLang="en-US" dirty="0"/>
              <a:t>Liveness</a:t>
            </a:r>
          </a:p>
          <a:p>
            <a:pPr>
              <a:lnSpc>
                <a:spcPct val="80000"/>
              </a:lnSpc>
              <a:defRPr/>
            </a:pPr>
            <a:r>
              <a:rPr lang="en-US" altLang="en-US" dirty="0"/>
              <a:t>Evaluation</a:t>
            </a:r>
          </a:p>
          <a:p>
            <a:pPr marL="0" indent="0">
              <a:lnSpc>
                <a:spcPct val="80000"/>
              </a:lnSpc>
              <a:buFont typeface="Monotype Sorts" pitchFamily="-84" charset="2"/>
              <a:buNone/>
              <a:defRPr/>
            </a:pPr>
            <a:endParaRPr lang="en-US" altLang="en-US" dirty="0"/>
          </a:p>
        </p:txBody>
      </p:sp>
      <p:sp>
        <p:nvSpPr>
          <p:cNvPr id="2" name="Rectangle 5">
            <a:extLst>
              <a:ext uri="{FF2B5EF4-FFF2-40B4-BE49-F238E27FC236}">
                <a16:creationId xmlns:a16="http://schemas.microsoft.com/office/drawing/2014/main" id="{7C9A3E24-E4CF-451B-AF83-07826E80482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6000" y="5116513"/>
            <a:ext cx="4078288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6" tIns="45714" rIns="91426" bIns="45714">
            <a:spAutoFit/>
          </a:bodyPr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en-US" alt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Helvetica" panose="020B0604020202020204" pitchFamily="34" charset="0"/>
              <a:ea typeface="MS PGothic" panose="020B0600070205080204" pitchFamily="34" charset="-128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en-US" alt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Helvetica" panose="020B0604020202020204" pitchFamily="34" charset="0"/>
              <a:ea typeface="MS PGothic" panose="020B0600070205080204" pitchFamily="34" charset="-128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en-US" alt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Helvetica" panose="020B0604020202020204" pitchFamily="34" charset="0"/>
              <a:ea typeface="MS PGothic" panose="020B0600070205080204" pitchFamily="34" charset="-128"/>
              <a:cs typeface="+mn-cs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9454C3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s-8">
  <a:themeElements>
    <a:clrScheme name="os-8 8">
      <a:dk1>
        <a:srgbClr val="000000"/>
      </a:dk1>
      <a:lt1>
        <a:srgbClr val="FFFFFF"/>
      </a:lt1>
      <a:dk2>
        <a:srgbClr val="999900"/>
      </a:dk2>
      <a:lt2>
        <a:srgbClr val="666600"/>
      </a:lt2>
      <a:accent1>
        <a:srgbClr val="99CC00"/>
      </a:accent1>
      <a:accent2>
        <a:srgbClr val="CCCC66"/>
      </a:accent2>
      <a:accent3>
        <a:srgbClr val="FFFFFF"/>
      </a:accent3>
      <a:accent4>
        <a:srgbClr val="000000"/>
      </a:accent4>
      <a:accent5>
        <a:srgbClr val="CAE2AA"/>
      </a:accent5>
      <a:accent6>
        <a:srgbClr val="B9B95C"/>
      </a:accent6>
      <a:hlink>
        <a:srgbClr val="FFCC00"/>
      </a:hlink>
      <a:folHlink>
        <a:srgbClr val="CC9900"/>
      </a:folHlink>
    </a:clrScheme>
    <a:fontScheme name="os-8">
      <a:majorFont>
        <a:latin typeface="Arial"/>
        <a:ea typeface=""/>
        <a:cs typeface=""/>
      </a:majorFont>
      <a:minorFont>
        <a:latin typeface="Helvetic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Verdan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Verdana" charset="0"/>
          </a:defRPr>
        </a:defPPr>
      </a:lstStyle>
    </a:lnDef>
  </a:objectDefaults>
  <a:extraClrSchemeLst>
    <a:extraClrScheme>
      <a:clrScheme name="os-8 1">
        <a:dk1>
          <a:srgbClr val="006699"/>
        </a:dk1>
        <a:lt1>
          <a:srgbClr val="FFFFFF"/>
        </a:lt1>
        <a:dk2>
          <a:srgbClr val="000000"/>
        </a:dk2>
        <a:lt2>
          <a:srgbClr val="99FF99"/>
        </a:lt2>
        <a:accent1>
          <a:srgbClr val="00CC99"/>
        </a:accent1>
        <a:accent2>
          <a:srgbClr val="009999"/>
        </a:accent2>
        <a:accent3>
          <a:srgbClr val="AAAAAA"/>
        </a:accent3>
        <a:accent4>
          <a:srgbClr val="DADADA"/>
        </a:accent4>
        <a:accent5>
          <a:srgbClr val="AAE2CA"/>
        </a:accent5>
        <a:accent6>
          <a:srgbClr val="008A8A"/>
        </a:accent6>
        <a:hlink>
          <a:srgbClr val="0066FF"/>
        </a:hlink>
        <a:folHlink>
          <a:srgbClr val="989CBA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s-8 2">
        <a:dk1>
          <a:srgbClr val="808000"/>
        </a:dk1>
        <a:lt1>
          <a:srgbClr val="FFFFFF"/>
        </a:lt1>
        <a:dk2>
          <a:srgbClr val="5C271E"/>
        </a:dk2>
        <a:lt2>
          <a:srgbClr val="FFDD89"/>
        </a:lt2>
        <a:accent1>
          <a:srgbClr val="CC6600"/>
        </a:accent1>
        <a:accent2>
          <a:srgbClr val="CC9900"/>
        </a:accent2>
        <a:accent3>
          <a:srgbClr val="B5ACAB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669900"/>
        </a:hlink>
        <a:folHlink>
          <a:srgbClr val="A3A27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s-8 3">
        <a:dk1>
          <a:srgbClr val="763B00"/>
        </a:dk1>
        <a:lt1>
          <a:srgbClr val="FFFFFF"/>
        </a:lt1>
        <a:dk2>
          <a:srgbClr val="330000"/>
        </a:dk2>
        <a:lt2>
          <a:srgbClr val="CC9900"/>
        </a:lt2>
        <a:accent1>
          <a:srgbClr val="FFCC00"/>
        </a:accent1>
        <a:accent2>
          <a:srgbClr val="CC3300"/>
        </a:accent2>
        <a:accent3>
          <a:srgbClr val="ADAAAA"/>
        </a:accent3>
        <a:accent4>
          <a:srgbClr val="DADADA"/>
        </a:accent4>
        <a:accent5>
          <a:srgbClr val="FFE2AA"/>
        </a:accent5>
        <a:accent6>
          <a:srgbClr val="B92D00"/>
        </a:accent6>
        <a:hlink>
          <a:srgbClr val="666699"/>
        </a:hlink>
        <a:folHlink>
          <a:srgbClr val="99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s-8 4">
        <a:dk1>
          <a:srgbClr val="6D3696"/>
        </a:dk1>
        <a:lt1>
          <a:srgbClr val="FFFFFF"/>
        </a:lt1>
        <a:dk2>
          <a:srgbClr val="51255D"/>
        </a:dk2>
        <a:lt2>
          <a:srgbClr val="FFFFCC"/>
        </a:lt2>
        <a:accent1>
          <a:srgbClr val="666699"/>
        </a:accent1>
        <a:accent2>
          <a:srgbClr val="800080"/>
        </a:accent2>
        <a:accent3>
          <a:srgbClr val="B3ACB6"/>
        </a:accent3>
        <a:accent4>
          <a:srgbClr val="DADADA"/>
        </a:accent4>
        <a:accent5>
          <a:srgbClr val="B8B8CA"/>
        </a:accent5>
        <a:accent6>
          <a:srgbClr val="730073"/>
        </a:accent6>
        <a:hlink>
          <a:srgbClr val="CCCC00"/>
        </a:hlink>
        <a:folHlink>
          <a:srgbClr val="A3A27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s-8 5">
        <a:dk1>
          <a:srgbClr val="CC6600"/>
        </a:dk1>
        <a:lt1>
          <a:srgbClr val="FFFFFF"/>
        </a:lt1>
        <a:dk2>
          <a:srgbClr val="4A553B"/>
        </a:dk2>
        <a:lt2>
          <a:srgbClr val="FFBF1F"/>
        </a:lt2>
        <a:accent1>
          <a:srgbClr val="FFCC00"/>
        </a:accent1>
        <a:accent2>
          <a:srgbClr val="CC9900"/>
        </a:accent2>
        <a:accent3>
          <a:srgbClr val="B1B4AF"/>
        </a:accent3>
        <a:accent4>
          <a:srgbClr val="DADADA"/>
        </a:accent4>
        <a:accent5>
          <a:srgbClr val="FFE2AA"/>
        </a:accent5>
        <a:accent6>
          <a:srgbClr val="B98A00"/>
        </a:accent6>
        <a:hlink>
          <a:srgbClr val="669900"/>
        </a:hlink>
        <a:folHlink>
          <a:srgbClr val="A3A27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s-8 6">
        <a:dk1>
          <a:srgbClr val="000000"/>
        </a:dk1>
        <a:lt1>
          <a:srgbClr val="FFFFFF"/>
        </a:lt1>
        <a:dk2>
          <a:srgbClr val="666699"/>
        </a:dk2>
        <a:lt2>
          <a:srgbClr val="FFCC00"/>
        </a:lt2>
        <a:accent1>
          <a:srgbClr val="FF9900"/>
        </a:accent1>
        <a:accent2>
          <a:srgbClr val="FF0000"/>
        </a:accent2>
        <a:accent3>
          <a:srgbClr val="FFFFFF"/>
        </a:accent3>
        <a:accent4>
          <a:srgbClr val="000000"/>
        </a:accent4>
        <a:accent5>
          <a:srgbClr val="FFCAAA"/>
        </a:accent5>
        <a:accent6>
          <a:srgbClr val="E70000"/>
        </a:accent6>
        <a:hlink>
          <a:srgbClr val="666699"/>
        </a:hlink>
        <a:folHlink>
          <a:srgbClr val="9999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s-8 7">
        <a:dk1>
          <a:srgbClr val="000000"/>
        </a:dk1>
        <a:lt1>
          <a:srgbClr val="FFFFFF"/>
        </a:lt1>
        <a:dk2>
          <a:srgbClr val="CC3300"/>
        </a:dk2>
        <a:lt2>
          <a:srgbClr val="663300"/>
        </a:lt2>
        <a:accent1>
          <a:srgbClr val="FFCC00"/>
        </a:accent1>
        <a:accent2>
          <a:srgbClr val="CC66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5C00"/>
        </a:accent6>
        <a:hlink>
          <a:srgbClr val="CC9900"/>
        </a:hlink>
        <a:folHlink>
          <a:srgbClr val="99663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s-8 8">
        <a:dk1>
          <a:srgbClr val="000000"/>
        </a:dk1>
        <a:lt1>
          <a:srgbClr val="FFFFFF"/>
        </a:lt1>
        <a:dk2>
          <a:srgbClr val="999900"/>
        </a:dk2>
        <a:lt2>
          <a:srgbClr val="666600"/>
        </a:lt2>
        <a:accent1>
          <a:srgbClr val="99CC00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CAE2AA"/>
        </a:accent5>
        <a:accent6>
          <a:srgbClr val="B9B95C"/>
        </a:accent6>
        <a:hlink>
          <a:srgbClr val="FFCC00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1_os-8">
  <a:themeElements>
    <a:clrScheme name="os-8 8">
      <a:dk1>
        <a:srgbClr val="000000"/>
      </a:dk1>
      <a:lt1>
        <a:srgbClr val="FFFFFF"/>
      </a:lt1>
      <a:dk2>
        <a:srgbClr val="999900"/>
      </a:dk2>
      <a:lt2>
        <a:srgbClr val="666600"/>
      </a:lt2>
      <a:accent1>
        <a:srgbClr val="99CC00"/>
      </a:accent1>
      <a:accent2>
        <a:srgbClr val="CCCC66"/>
      </a:accent2>
      <a:accent3>
        <a:srgbClr val="FFFFFF"/>
      </a:accent3>
      <a:accent4>
        <a:srgbClr val="000000"/>
      </a:accent4>
      <a:accent5>
        <a:srgbClr val="CAE2AA"/>
      </a:accent5>
      <a:accent6>
        <a:srgbClr val="B9B95C"/>
      </a:accent6>
      <a:hlink>
        <a:srgbClr val="FFCC00"/>
      </a:hlink>
      <a:folHlink>
        <a:srgbClr val="CC9900"/>
      </a:folHlink>
    </a:clrScheme>
    <a:fontScheme name="os-8">
      <a:majorFont>
        <a:latin typeface="Arial"/>
        <a:ea typeface=""/>
        <a:cs typeface=""/>
      </a:majorFont>
      <a:minorFont>
        <a:latin typeface="Helvetic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Verdan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Verdana" charset="0"/>
          </a:defRPr>
        </a:defPPr>
      </a:lstStyle>
    </a:lnDef>
  </a:objectDefaults>
  <a:extraClrSchemeLst>
    <a:extraClrScheme>
      <a:clrScheme name="os-8 1">
        <a:dk1>
          <a:srgbClr val="006699"/>
        </a:dk1>
        <a:lt1>
          <a:srgbClr val="FFFFFF"/>
        </a:lt1>
        <a:dk2>
          <a:srgbClr val="000000"/>
        </a:dk2>
        <a:lt2>
          <a:srgbClr val="99FF99"/>
        </a:lt2>
        <a:accent1>
          <a:srgbClr val="00CC99"/>
        </a:accent1>
        <a:accent2>
          <a:srgbClr val="009999"/>
        </a:accent2>
        <a:accent3>
          <a:srgbClr val="AAAAAA"/>
        </a:accent3>
        <a:accent4>
          <a:srgbClr val="DADADA"/>
        </a:accent4>
        <a:accent5>
          <a:srgbClr val="AAE2CA"/>
        </a:accent5>
        <a:accent6>
          <a:srgbClr val="008A8A"/>
        </a:accent6>
        <a:hlink>
          <a:srgbClr val="0066FF"/>
        </a:hlink>
        <a:folHlink>
          <a:srgbClr val="989CBA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s-8 2">
        <a:dk1>
          <a:srgbClr val="808000"/>
        </a:dk1>
        <a:lt1>
          <a:srgbClr val="FFFFFF"/>
        </a:lt1>
        <a:dk2>
          <a:srgbClr val="5C271E"/>
        </a:dk2>
        <a:lt2>
          <a:srgbClr val="FFDD89"/>
        </a:lt2>
        <a:accent1>
          <a:srgbClr val="CC6600"/>
        </a:accent1>
        <a:accent2>
          <a:srgbClr val="CC9900"/>
        </a:accent2>
        <a:accent3>
          <a:srgbClr val="B5ACAB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669900"/>
        </a:hlink>
        <a:folHlink>
          <a:srgbClr val="A3A27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s-8 3">
        <a:dk1>
          <a:srgbClr val="763B00"/>
        </a:dk1>
        <a:lt1>
          <a:srgbClr val="FFFFFF"/>
        </a:lt1>
        <a:dk2>
          <a:srgbClr val="330000"/>
        </a:dk2>
        <a:lt2>
          <a:srgbClr val="CC9900"/>
        </a:lt2>
        <a:accent1>
          <a:srgbClr val="FFCC00"/>
        </a:accent1>
        <a:accent2>
          <a:srgbClr val="CC3300"/>
        </a:accent2>
        <a:accent3>
          <a:srgbClr val="ADAAAA"/>
        </a:accent3>
        <a:accent4>
          <a:srgbClr val="DADADA"/>
        </a:accent4>
        <a:accent5>
          <a:srgbClr val="FFE2AA"/>
        </a:accent5>
        <a:accent6>
          <a:srgbClr val="B92D00"/>
        </a:accent6>
        <a:hlink>
          <a:srgbClr val="666699"/>
        </a:hlink>
        <a:folHlink>
          <a:srgbClr val="99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s-8 4">
        <a:dk1>
          <a:srgbClr val="6D3696"/>
        </a:dk1>
        <a:lt1>
          <a:srgbClr val="FFFFFF"/>
        </a:lt1>
        <a:dk2>
          <a:srgbClr val="51255D"/>
        </a:dk2>
        <a:lt2>
          <a:srgbClr val="FFFFCC"/>
        </a:lt2>
        <a:accent1>
          <a:srgbClr val="666699"/>
        </a:accent1>
        <a:accent2>
          <a:srgbClr val="800080"/>
        </a:accent2>
        <a:accent3>
          <a:srgbClr val="B3ACB6"/>
        </a:accent3>
        <a:accent4>
          <a:srgbClr val="DADADA"/>
        </a:accent4>
        <a:accent5>
          <a:srgbClr val="B8B8CA"/>
        </a:accent5>
        <a:accent6>
          <a:srgbClr val="730073"/>
        </a:accent6>
        <a:hlink>
          <a:srgbClr val="CCCC00"/>
        </a:hlink>
        <a:folHlink>
          <a:srgbClr val="A3A27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s-8 5">
        <a:dk1>
          <a:srgbClr val="CC6600"/>
        </a:dk1>
        <a:lt1>
          <a:srgbClr val="FFFFFF"/>
        </a:lt1>
        <a:dk2>
          <a:srgbClr val="4A553B"/>
        </a:dk2>
        <a:lt2>
          <a:srgbClr val="FFBF1F"/>
        </a:lt2>
        <a:accent1>
          <a:srgbClr val="FFCC00"/>
        </a:accent1>
        <a:accent2>
          <a:srgbClr val="CC9900"/>
        </a:accent2>
        <a:accent3>
          <a:srgbClr val="B1B4AF"/>
        </a:accent3>
        <a:accent4>
          <a:srgbClr val="DADADA"/>
        </a:accent4>
        <a:accent5>
          <a:srgbClr val="FFE2AA"/>
        </a:accent5>
        <a:accent6>
          <a:srgbClr val="B98A00"/>
        </a:accent6>
        <a:hlink>
          <a:srgbClr val="669900"/>
        </a:hlink>
        <a:folHlink>
          <a:srgbClr val="A3A27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s-8 6">
        <a:dk1>
          <a:srgbClr val="000000"/>
        </a:dk1>
        <a:lt1>
          <a:srgbClr val="FFFFFF"/>
        </a:lt1>
        <a:dk2>
          <a:srgbClr val="666699"/>
        </a:dk2>
        <a:lt2>
          <a:srgbClr val="FFCC00"/>
        </a:lt2>
        <a:accent1>
          <a:srgbClr val="FF9900"/>
        </a:accent1>
        <a:accent2>
          <a:srgbClr val="FF0000"/>
        </a:accent2>
        <a:accent3>
          <a:srgbClr val="FFFFFF"/>
        </a:accent3>
        <a:accent4>
          <a:srgbClr val="000000"/>
        </a:accent4>
        <a:accent5>
          <a:srgbClr val="FFCAAA"/>
        </a:accent5>
        <a:accent6>
          <a:srgbClr val="E70000"/>
        </a:accent6>
        <a:hlink>
          <a:srgbClr val="666699"/>
        </a:hlink>
        <a:folHlink>
          <a:srgbClr val="9999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s-8 7">
        <a:dk1>
          <a:srgbClr val="000000"/>
        </a:dk1>
        <a:lt1>
          <a:srgbClr val="FFFFFF"/>
        </a:lt1>
        <a:dk2>
          <a:srgbClr val="CC3300"/>
        </a:dk2>
        <a:lt2>
          <a:srgbClr val="663300"/>
        </a:lt2>
        <a:accent1>
          <a:srgbClr val="FFCC00"/>
        </a:accent1>
        <a:accent2>
          <a:srgbClr val="CC66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5C00"/>
        </a:accent6>
        <a:hlink>
          <a:srgbClr val="CC9900"/>
        </a:hlink>
        <a:folHlink>
          <a:srgbClr val="99663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s-8 8">
        <a:dk1>
          <a:srgbClr val="000000"/>
        </a:dk1>
        <a:lt1>
          <a:srgbClr val="FFFFFF"/>
        </a:lt1>
        <a:dk2>
          <a:srgbClr val="999900"/>
        </a:dk2>
        <a:lt2>
          <a:srgbClr val="666600"/>
        </a:lt2>
        <a:accent1>
          <a:srgbClr val="99CC00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CAE2AA"/>
        </a:accent5>
        <a:accent6>
          <a:srgbClr val="B9B95C"/>
        </a:accent6>
        <a:hlink>
          <a:srgbClr val="FFCC00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2_os-8">
  <a:themeElements>
    <a:clrScheme name="os-8 8">
      <a:dk1>
        <a:srgbClr val="000000"/>
      </a:dk1>
      <a:lt1>
        <a:srgbClr val="FFFFFF"/>
      </a:lt1>
      <a:dk2>
        <a:srgbClr val="999900"/>
      </a:dk2>
      <a:lt2>
        <a:srgbClr val="666600"/>
      </a:lt2>
      <a:accent1>
        <a:srgbClr val="99CC00"/>
      </a:accent1>
      <a:accent2>
        <a:srgbClr val="CCCC66"/>
      </a:accent2>
      <a:accent3>
        <a:srgbClr val="FFFFFF"/>
      </a:accent3>
      <a:accent4>
        <a:srgbClr val="000000"/>
      </a:accent4>
      <a:accent5>
        <a:srgbClr val="CAE2AA"/>
      </a:accent5>
      <a:accent6>
        <a:srgbClr val="B9B95C"/>
      </a:accent6>
      <a:hlink>
        <a:srgbClr val="FFCC00"/>
      </a:hlink>
      <a:folHlink>
        <a:srgbClr val="CC9900"/>
      </a:folHlink>
    </a:clrScheme>
    <a:fontScheme name="os-8">
      <a:majorFont>
        <a:latin typeface="Arial"/>
        <a:ea typeface=""/>
        <a:cs typeface=""/>
      </a:majorFont>
      <a:minorFont>
        <a:latin typeface="Helvetic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Verdan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Verdana" charset="0"/>
          </a:defRPr>
        </a:defPPr>
      </a:lstStyle>
    </a:lnDef>
  </a:objectDefaults>
  <a:extraClrSchemeLst>
    <a:extraClrScheme>
      <a:clrScheme name="os-8 1">
        <a:dk1>
          <a:srgbClr val="006699"/>
        </a:dk1>
        <a:lt1>
          <a:srgbClr val="FFFFFF"/>
        </a:lt1>
        <a:dk2>
          <a:srgbClr val="000000"/>
        </a:dk2>
        <a:lt2>
          <a:srgbClr val="99FF99"/>
        </a:lt2>
        <a:accent1>
          <a:srgbClr val="00CC99"/>
        </a:accent1>
        <a:accent2>
          <a:srgbClr val="009999"/>
        </a:accent2>
        <a:accent3>
          <a:srgbClr val="AAAAAA"/>
        </a:accent3>
        <a:accent4>
          <a:srgbClr val="DADADA"/>
        </a:accent4>
        <a:accent5>
          <a:srgbClr val="AAE2CA"/>
        </a:accent5>
        <a:accent6>
          <a:srgbClr val="008A8A"/>
        </a:accent6>
        <a:hlink>
          <a:srgbClr val="0066FF"/>
        </a:hlink>
        <a:folHlink>
          <a:srgbClr val="989CBA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s-8 2">
        <a:dk1>
          <a:srgbClr val="808000"/>
        </a:dk1>
        <a:lt1>
          <a:srgbClr val="FFFFFF"/>
        </a:lt1>
        <a:dk2>
          <a:srgbClr val="5C271E"/>
        </a:dk2>
        <a:lt2>
          <a:srgbClr val="FFDD89"/>
        </a:lt2>
        <a:accent1>
          <a:srgbClr val="CC6600"/>
        </a:accent1>
        <a:accent2>
          <a:srgbClr val="CC9900"/>
        </a:accent2>
        <a:accent3>
          <a:srgbClr val="B5ACAB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669900"/>
        </a:hlink>
        <a:folHlink>
          <a:srgbClr val="A3A27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s-8 3">
        <a:dk1>
          <a:srgbClr val="763B00"/>
        </a:dk1>
        <a:lt1>
          <a:srgbClr val="FFFFFF"/>
        </a:lt1>
        <a:dk2>
          <a:srgbClr val="330000"/>
        </a:dk2>
        <a:lt2>
          <a:srgbClr val="CC9900"/>
        </a:lt2>
        <a:accent1>
          <a:srgbClr val="FFCC00"/>
        </a:accent1>
        <a:accent2>
          <a:srgbClr val="CC3300"/>
        </a:accent2>
        <a:accent3>
          <a:srgbClr val="ADAAAA"/>
        </a:accent3>
        <a:accent4>
          <a:srgbClr val="DADADA"/>
        </a:accent4>
        <a:accent5>
          <a:srgbClr val="FFE2AA"/>
        </a:accent5>
        <a:accent6>
          <a:srgbClr val="B92D00"/>
        </a:accent6>
        <a:hlink>
          <a:srgbClr val="666699"/>
        </a:hlink>
        <a:folHlink>
          <a:srgbClr val="99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s-8 4">
        <a:dk1>
          <a:srgbClr val="6D3696"/>
        </a:dk1>
        <a:lt1>
          <a:srgbClr val="FFFFFF"/>
        </a:lt1>
        <a:dk2>
          <a:srgbClr val="51255D"/>
        </a:dk2>
        <a:lt2>
          <a:srgbClr val="FFFFCC"/>
        </a:lt2>
        <a:accent1>
          <a:srgbClr val="666699"/>
        </a:accent1>
        <a:accent2>
          <a:srgbClr val="800080"/>
        </a:accent2>
        <a:accent3>
          <a:srgbClr val="B3ACB6"/>
        </a:accent3>
        <a:accent4>
          <a:srgbClr val="DADADA"/>
        </a:accent4>
        <a:accent5>
          <a:srgbClr val="B8B8CA"/>
        </a:accent5>
        <a:accent6>
          <a:srgbClr val="730073"/>
        </a:accent6>
        <a:hlink>
          <a:srgbClr val="CCCC00"/>
        </a:hlink>
        <a:folHlink>
          <a:srgbClr val="A3A27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s-8 5">
        <a:dk1>
          <a:srgbClr val="CC6600"/>
        </a:dk1>
        <a:lt1>
          <a:srgbClr val="FFFFFF"/>
        </a:lt1>
        <a:dk2>
          <a:srgbClr val="4A553B"/>
        </a:dk2>
        <a:lt2>
          <a:srgbClr val="FFBF1F"/>
        </a:lt2>
        <a:accent1>
          <a:srgbClr val="FFCC00"/>
        </a:accent1>
        <a:accent2>
          <a:srgbClr val="CC9900"/>
        </a:accent2>
        <a:accent3>
          <a:srgbClr val="B1B4AF"/>
        </a:accent3>
        <a:accent4>
          <a:srgbClr val="DADADA"/>
        </a:accent4>
        <a:accent5>
          <a:srgbClr val="FFE2AA"/>
        </a:accent5>
        <a:accent6>
          <a:srgbClr val="B98A00"/>
        </a:accent6>
        <a:hlink>
          <a:srgbClr val="669900"/>
        </a:hlink>
        <a:folHlink>
          <a:srgbClr val="A3A27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s-8 6">
        <a:dk1>
          <a:srgbClr val="000000"/>
        </a:dk1>
        <a:lt1>
          <a:srgbClr val="FFFFFF"/>
        </a:lt1>
        <a:dk2>
          <a:srgbClr val="666699"/>
        </a:dk2>
        <a:lt2>
          <a:srgbClr val="FFCC00"/>
        </a:lt2>
        <a:accent1>
          <a:srgbClr val="FF9900"/>
        </a:accent1>
        <a:accent2>
          <a:srgbClr val="FF0000"/>
        </a:accent2>
        <a:accent3>
          <a:srgbClr val="FFFFFF"/>
        </a:accent3>
        <a:accent4>
          <a:srgbClr val="000000"/>
        </a:accent4>
        <a:accent5>
          <a:srgbClr val="FFCAAA"/>
        </a:accent5>
        <a:accent6>
          <a:srgbClr val="E70000"/>
        </a:accent6>
        <a:hlink>
          <a:srgbClr val="666699"/>
        </a:hlink>
        <a:folHlink>
          <a:srgbClr val="9999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s-8 7">
        <a:dk1>
          <a:srgbClr val="000000"/>
        </a:dk1>
        <a:lt1>
          <a:srgbClr val="FFFFFF"/>
        </a:lt1>
        <a:dk2>
          <a:srgbClr val="CC3300"/>
        </a:dk2>
        <a:lt2>
          <a:srgbClr val="663300"/>
        </a:lt2>
        <a:accent1>
          <a:srgbClr val="FFCC00"/>
        </a:accent1>
        <a:accent2>
          <a:srgbClr val="CC66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5C00"/>
        </a:accent6>
        <a:hlink>
          <a:srgbClr val="CC9900"/>
        </a:hlink>
        <a:folHlink>
          <a:srgbClr val="99663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s-8 8">
        <a:dk1>
          <a:srgbClr val="000000"/>
        </a:dk1>
        <a:lt1>
          <a:srgbClr val="FFFFFF"/>
        </a:lt1>
        <a:dk2>
          <a:srgbClr val="999900"/>
        </a:dk2>
        <a:lt2>
          <a:srgbClr val="666600"/>
        </a:lt2>
        <a:accent1>
          <a:srgbClr val="99CC00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CAE2AA"/>
        </a:accent5>
        <a:accent6>
          <a:srgbClr val="B9B95C"/>
        </a:accent6>
        <a:hlink>
          <a:srgbClr val="FFCC00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284</TotalTime>
  <Words>480</Words>
  <Application>Microsoft Office PowerPoint</Application>
  <PresentationFormat>On-screen Show (4:3)</PresentationFormat>
  <Paragraphs>131</Paragraphs>
  <Slides>19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19</vt:i4>
      </vt:variant>
    </vt:vector>
  </HeadingPairs>
  <TitlesOfParts>
    <vt:vector size="31" baseType="lpstr">
      <vt:lpstr>Arial</vt:lpstr>
      <vt:lpstr>Calibri</vt:lpstr>
      <vt:lpstr>Helvetica</vt:lpstr>
      <vt:lpstr>Monotype Sorts</vt:lpstr>
      <vt:lpstr>Times New Roman</vt:lpstr>
      <vt:lpstr>Verdana</vt:lpstr>
      <vt:lpstr>Webdings</vt:lpstr>
      <vt:lpstr>Wingdings</vt:lpstr>
      <vt:lpstr>Office Theme</vt:lpstr>
      <vt:lpstr>os-8</vt:lpstr>
      <vt:lpstr>1_os-8</vt:lpstr>
      <vt:lpstr>2_os-8</vt:lpstr>
      <vt:lpstr>PowerPoint Presentation</vt:lpstr>
      <vt:lpstr>Outline</vt:lpstr>
      <vt:lpstr>Course Details</vt:lpstr>
      <vt:lpstr>Course Staff: Instructors (Short Bio)</vt:lpstr>
      <vt:lpstr>Topics Covered Learning Objectives .. of this course</vt:lpstr>
      <vt:lpstr>Textbook</vt:lpstr>
      <vt:lpstr>PowerPoint Presentation</vt:lpstr>
      <vt:lpstr>PowerPoint Presentation</vt:lpstr>
      <vt:lpstr>Chapter 6: Synchronization Tools</vt:lpstr>
      <vt:lpstr>Chapter 7: Synchronization Examples</vt:lpstr>
      <vt:lpstr>Chapter 8:  Deadlocks</vt:lpstr>
      <vt:lpstr>Chapter 16:  Security</vt:lpstr>
      <vt:lpstr>Chapter 17: Protection</vt:lpstr>
      <vt:lpstr>Agenda</vt:lpstr>
      <vt:lpstr>Section Materials</vt:lpstr>
      <vt:lpstr>Course Logistics</vt:lpstr>
      <vt:lpstr>Course Materials &amp; Announcements</vt:lpstr>
      <vt:lpstr>Assessment Summary (Grading Policy)</vt:lpstr>
      <vt:lpstr>Thanks! .. Questions?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Mohammed El-Said</dc:creator>
  <cp:lastModifiedBy>Mohammed El-Said</cp:lastModifiedBy>
  <cp:revision>19</cp:revision>
  <dcterms:created xsi:type="dcterms:W3CDTF">2019-09-25T23:28:10Z</dcterms:created>
  <dcterms:modified xsi:type="dcterms:W3CDTF">2023-10-03T20:44:51Z</dcterms:modified>
</cp:coreProperties>
</file>