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61" r:id="rId3"/>
    <p:sldId id="262" r:id="rId4"/>
    <p:sldId id="263" r:id="rId5"/>
    <p:sldId id="264" r:id="rId6"/>
  </p:sldIdLst>
  <p:sldSz cx="12192000" cy="6858000"/>
  <p:notesSz cx="6815138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6F7F495-370E-478F-9E09-35D38C64D06F}">
          <p14:sldIdLst>
            <p14:sldId id="257"/>
          </p14:sldIdLst>
        </p14:section>
        <p14:section name="Banker" id="{505D377B-E141-4931-911C-77DCDC49B7D6}">
          <p14:sldIdLst>
            <p14:sldId id="261"/>
            <p14:sldId id="262"/>
            <p14:sldId id="263"/>
            <p14:sldId id="264"/>
          </p14:sldIdLst>
        </p14:section>
        <p14:section name="Untitled Section" id="{33A5489B-7F21-4972-8C1D-DE5D2A19D35B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818" autoAdjust="0"/>
  </p:normalViewPr>
  <p:slideViewPr>
    <p:cSldViewPr snapToGrid="0" showGuides="1">
      <p:cViewPr varScale="1">
        <p:scale>
          <a:sx n="59" d="100"/>
          <a:sy n="59" d="100"/>
        </p:scale>
        <p:origin x="115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3226" cy="49909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60335" y="0"/>
            <a:ext cx="2953226" cy="49909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017B5948-67CD-422C-AC37-DD2CEABC192E}" type="datetimeFigureOut">
              <a:rPr lang="en-US" smtClean="0"/>
              <a:t>03-Nov-21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7412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514" y="4787126"/>
            <a:ext cx="5452110" cy="3916739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6"/>
            <a:ext cx="2953226" cy="49909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60335" y="9448186"/>
            <a:ext cx="2953226" cy="49909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19E2A04A-E9A0-4003-9927-B81B67A5D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740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656A9-F251-4003-A638-DDC18BDB36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B6B01C-37FA-4DF7-82DB-76DBAA666B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8DE038-EFF0-4F71-8C42-6CA7081FF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3127B-51E5-432D-BAFF-81088E18C4AB}" type="datetime1">
              <a:rPr lang="en-US" smtClean="0"/>
              <a:t>03-Nov-21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D064BF-71FA-449C-BDEC-EF590E63E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ED4A5F-5D8F-4E8C-A261-F0A21DF89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99A36-AB8E-426C-A959-B92F3D97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716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A16E5-2798-44DF-8973-E0568C29E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9DD215-5289-4902-9203-7F7C4CD4A4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A02A7-11DF-4633-9ED5-7A51D6EE3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61F1A-EC78-49C1-8416-D2EA00B6625A}" type="datetime1">
              <a:rPr lang="en-US" smtClean="0"/>
              <a:t>03-Nov-21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8C0C5E-F8FF-430C-8FEF-EF21595F9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510865-B69E-47DF-BBFB-A9BD3CB54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99A36-AB8E-426C-A959-B92F3D97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132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E7D12E-AB4D-42FA-B304-08637A8926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FF260F-5999-4DD5-B369-973E4E9499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647650-77DC-486A-8FCF-4CBC94D3B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C3EF4-496C-4010-AC0D-195FCBD9445A}" type="datetime1">
              <a:rPr lang="en-US" smtClean="0"/>
              <a:t>03-Nov-21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7E6F2-DAEE-45F3-85E1-0BD33CF3E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6CDB2C-82D6-4E61-B728-C4A505F0C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99A36-AB8E-426C-A959-B92F3D97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392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7D312-B031-4743-B6E7-07AD35D7A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F6F5B-844F-450D-AF90-85A040F04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0A5B75-5CCC-45CB-9E7B-A819C649E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8EA07-858E-4050-B635-3AF18D6379B5}" type="datetime1">
              <a:rPr lang="en-US" smtClean="0"/>
              <a:t>03-Nov-21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E8D9F2-12F7-43DF-8F18-C97EC27DE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C6BD37-14AF-4514-82AD-E6EB6B719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99A36-AB8E-426C-A959-B92F3D97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71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F6E03-F913-4436-ABBD-C5E17D01D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E7D284-D425-4981-864D-34193E5A18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3C25E5-CFC4-4EEA-A064-CBA0633DD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7C826-91E3-49D9-96C6-8D612B7B6EA2}" type="datetime1">
              <a:rPr lang="en-US" smtClean="0"/>
              <a:t>03-Nov-21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1F1C74-715D-4BD1-9022-772D4E908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136636-3BD4-4E63-AE4F-65C1D61BB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99A36-AB8E-426C-A959-B92F3D97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564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E192A-1B2F-44FC-BB99-64C84AC9C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9CEF7-EAB1-4115-864A-2D8BA8D1B3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79B639-8733-4468-8434-2B3091EE88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9B88A2-8D53-49F8-AB82-DCC7C9F09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76E80-5247-48F1-85E4-5F94E93AF248}" type="datetime1">
              <a:rPr lang="en-US" smtClean="0"/>
              <a:t>03-Nov-21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1013A1-DA31-4C25-9497-0AC2CB831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8E558E-4E87-42CF-B965-414DE0624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99A36-AB8E-426C-A959-B92F3D97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939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90EB3-3302-4ABE-9763-33A1D58F2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611027-590A-4B78-BE3D-CBB0E69314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52F85E-71CB-4807-900E-99CE63B35E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CBC8CC-5796-40CB-9700-A9733F0AB2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B3E406-5F28-4879-8E45-73FBC496C3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118BC1-4520-4A32-8B36-C4F6442BC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722F0-3EF3-45BB-9C6C-B6C2BFF797E9}" type="datetime1">
              <a:rPr lang="en-US" smtClean="0"/>
              <a:t>03-Nov-21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DEEE6D-C923-48A0-A3C2-FA1B29302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98CCEC-A30D-4D88-8B41-4CBC78B9A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99A36-AB8E-426C-A959-B92F3D97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25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48A87-3E40-4FD7-B16B-BDE68A23E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7D77B6-C857-4657-9C05-67067E03C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801ED-9501-4272-911A-9E36DBB6E986}" type="datetime1">
              <a:rPr lang="en-US" smtClean="0"/>
              <a:t>03-Nov-21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47F197-389A-4CBC-B7F9-E615D44F6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F05811-F7BF-4608-BA17-78BAD775E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99A36-AB8E-426C-A959-B92F3D97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896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AEE5ED-3AE6-4332-B3DE-32F3546BC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4624-D04E-4DDD-8AE8-C2AFBBA0FA7A}" type="datetime1">
              <a:rPr lang="en-US" smtClean="0"/>
              <a:t>03-Nov-21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CFCD3B-8751-4662-BB56-66EC4823F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919897-DA6C-47CD-8461-3B5EAD22A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99A36-AB8E-426C-A959-B92F3D97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81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A6356-20C0-4555-A3D4-DE70BFC34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43F4A-AB61-45B8-9FDD-CE5569F49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048420-C759-40ED-95E5-AFB94A0A10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D404AB-BE6B-4E15-9DF5-3970F9DAC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4B047-F89E-4C67-94E7-23FC987F2D44}" type="datetime1">
              <a:rPr lang="en-US" smtClean="0"/>
              <a:t>03-Nov-21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1FD2A1-AE58-4480-A412-DA146D47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F8444E-9B3F-46B9-B9CF-19FB89158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99A36-AB8E-426C-A959-B92F3D97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653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99209-990E-4A23-A111-FEAA1529E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D38F87-D24B-4286-A482-B865E25831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9B4DFD-0376-4DB5-9521-6D00AA3B90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89B973-A06C-401D-A3B6-5CB0218BD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A7008-A92F-4D5C-BC2F-E2E9DFEB1F07}" type="datetime1">
              <a:rPr lang="en-US" smtClean="0"/>
              <a:t>03-Nov-21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705A30-A0DE-4572-9597-30BFEDC3B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3BB85D-58EA-4E69-B3AA-B97855BEA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99A36-AB8E-426C-A959-B92F3D97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05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228A5B-AFC5-4D77-A15C-3DF89556C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3E0EC-68E1-44E5-8556-C759272C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B30088-9EE9-4754-8DF6-11770F8775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AAEDB-4F48-48C9-8057-F766D2731D76}" type="datetime1">
              <a:rPr lang="en-US" smtClean="0"/>
              <a:t>03-Nov-21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CE1D1-D1E6-4F46-BA9E-14A016733E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E0A92F-2C77-40F0-B53C-B14F2EC1C7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99A36-AB8E-426C-A959-B92F3D97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35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6295E7F-EA66-480B-B001-C8BE7CD619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0040" y="4892040"/>
            <a:ext cx="11548872" cy="1645920"/>
          </a:xfrm>
          <a:prstGeom prst="rect">
            <a:avLst/>
          </a:prstGeom>
          <a:solidFill>
            <a:srgbClr val="262626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0ACF1E-B1B8-4EDE-8040-C1E8453F0E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8686" y="5091762"/>
            <a:ext cx="7484787" cy="1264588"/>
          </a:xfrm>
        </p:spPr>
        <p:txBody>
          <a:bodyPr anchor="ctr">
            <a:normAutofit/>
          </a:bodyPr>
          <a:lstStyle/>
          <a:p>
            <a:pPr algn="r"/>
            <a:r>
              <a:rPr lang="en-US" sz="4800" dirty="0">
                <a:solidFill>
                  <a:srgbClr val="FFFFFF"/>
                </a:solidFill>
              </a:rPr>
              <a:t>Operating Systems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EC6897-6ED2-45E9-8395-524D1C3253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02119" y="5091763"/>
            <a:ext cx="3003723" cy="1264587"/>
          </a:xfrm>
        </p:spPr>
        <p:txBody>
          <a:bodyPr anchor="ctr">
            <a:normAutofit fontScale="92500"/>
          </a:bodyPr>
          <a:lstStyle/>
          <a:p>
            <a:pPr algn="l"/>
            <a:r>
              <a:rPr lang="en-US" sz="2000" b="1" dirty="0">
                <a:solidFill>
                  <a:srgbClr val="FFC000"/>
                </a:solidFill>
              </a:rPr>
              <a:t>Programming Assignment 2</a:t>
            </a:r>
          </a:p>
          <a:p>
            <a:pPr algn="l"/>
            <a:r>
              <a:rPr lang="en-US" sz="2000" dirty="0">
                <a:solidFill>
                  <a:srgbClr val="FFC000"/>
                </a:solidFill>
              </a:rPr>
              <a:t>Prepared by: </a:t>
            </a:r>
          </a:p>
          <a:p>
            <a:pPr algn="l"/>
            <a:r>
              <a:rPr lang="en-US" sz="2000" dirty="0">
                <a:solidFill>
                  <a:srgbClr val="FFC000"/>
                </a:solidFill>
              </a:rPr>
              <a:t>Eng. Abdalla Essam Abdalla</a:t>
            </a:r>
          </a:p>
        </p:txBody>
      </p:sp>
      <p:pic>
        <p:nvPicPr>
          <p:cNvPr id="4" name="Picture 2" descr="operatingsystem-min - SafeBytes Software">
            <a:extLst>
              <a:ext uri="{FF2B5EF4-FFF2-40B4-BE49-F238E27FC236}">
                <a16:creationId xmlns:a16="http://schemas.microsoft.com/office/drawing/2014/main" id="{F63EBA22-DD11-4CF6-830A-C6FB32108E1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04" r="-1" b="32086"/>
          <a:stretch/>
        </p:blipFill>
        <p:spPr bwMode="auto">
          <a:xfrm>
            <a:off x="320040" y="320040"/>
            <a:ext cx="11548872" cy="4462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126E481-B945-4179-BD79-05E96E9B2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46797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CF865-5DB8-4493-BA72-43F41DC53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Banker’s  algorithm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2D2682-A50A-4D8B-AF0E-28E7B7B36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will write a program that implements the banker’s  algorithm discussed in the lecture</a:t>
            </a:r>
          </a:p>
          <a:p>
            <a:pPr lvl="1"/>
            <a:r>
              <a:rPr lang="en-US" dirty="0"/>
              <a:t>Customers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request</a:t>
            </a:r>
            <a:r>
              <a:rPr lang="en-US" dirty="0"/>
              <a:t> and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release</a:t>
            </a:r>
            <a:r>
              <a:rPr lang="en-US" dirty="0"/>
              <a:t> resources from the bank. </a:t>
            </a:r>
          </a:p>
          <a:p>
            <a:pPr lvl="1"/>
            <a:r>
              <a:rPr lang="en-US" dirty="0"/>
              <a:t>The banker will </a:t>
            </a:r>
            <a:r>
              <a:rPr lang="en-US" u="sng" dirty="0"/>
              <a:t>grant a request only if it leaves the system in a </a:t>
            </a:r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safe state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A request that leaves the system in an unsafe state will be denied.</a:t>
            </a:r>
          </a:p>
        </p:txBody>
      </p:sp>
    </p:spTree>
    <p:extLst>
      <p:ext uri="{BB962C8B-B14F-4D97-AF65-F5344CB8AC3E}">
        <p14:creationId xmlns:p14="http://schemas.microsoft.com/office/powerpoint/2010/main" val="3103204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4BFB9-86C8-410F-9982-ADF6F840F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BankImpl</a:t>
            </a:r>
            <a:r>
              <a:rPr lang="en-US" dirty="0"/>
              <a:t> (aka Banker)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9D5D875-E401-44A0-972C-5D6F582ED15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The </a:t>
                </a:r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BankImpl</a:t>
                </a:r>
                <a:r>
                  <a:rPr lang="en-US" dirty="0"/>
                  <a:t> (aka Banker)</a:t>
                </a:r>
              </a:p>
              <a:p>
                <a:r>
                  <a:rPr lang="en-US" dirty="0"/>
                  <a:t>The banker will consider requests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customers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resources types</a:t>
                </a:r>
              </a:p>
              <a:p>
                <a:r>
                  <a:rPr lang="en-US" dirty="0"/>
                  <a:t>The banker will keep track of the resources using the following data structures:	</a:t>
                </a:r>
              </a:p>
              <a:p>
                <a:pPr lvl="1"/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9D5D875-E401-44A0-972C-5D6F582ED15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2C7ECCF0-AB6E-4CA0-88E2-4D70896B643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2716" b="12532"/>
          <a:stretch/>
        </p:blipFill>
        <p:spPr>
          <a:xfrm>
            <a:off x="1323975" y="4171706"/>
            <a:ext cx="9544050" cy="2321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503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4BFB9-86C8-410F-9982-ADF6F840F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BankImpl</a:t>
            </a:r>
            <a:r>
              <a:rPr lang="en-US" dirty="0"/>
              <a:t> (aka Banker)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D875-E401-44A0-972C-5D6F582ED1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functionality of the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Banker</a:t>
            </a:r>
            <a:r>
              <a:rPr lang="en-US" dirty="0"/>
              <a:t> appears in the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Bank</a:t>
            </a:r>
            <a:r>
              <a:rPr lang="en-US" dirty="0"/>
              <a:t> interface</a:t>
            </a:r>
          </a:p>
          <a:p>
            <a:r>
              <a:rPr lang="en-US" dirty="0"/>
              <a:t>The implementation of this interface will require </a:t>
            </a:r>
          </a:p>
          <a:p>
            <a:pPr lvl="1"/>
            <a:r>
              <a:rPr lang="en-US" u="sng" dirty="0"/>
              <a:t>adding a constructor</a:t>
            </a:r>
            <a:r>
              <a:rPr lang="en-US" dirty="0"/>
              <a:t> that is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passed</a:t>
            </a:r>
            <a:r>
              <a:rPr lang="en-US" dirty="0"/>
              <a:t> the number of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resources initially available</a:t>
            </a:r>
          </a:p>
          <a:p>
            <a:r>
              <a:rPr lang="en-US" dirty="0"/>
              <a:t>The banker will grant a request if the request satisfies the </a:t>
            </a:r>
            <a:r>
              <a:rPr lang="en-US" b="1" dirty="0"/>
              <a:t>safety algorithm </a:t>
            </a:r>
            <a:r>
              <a:rPr lang="en-US" dirty="0"/>
              <a:t>outlined in lecture. </a:t>
            </a:r>
          </a:p>
          <a:p>
            <a:pPr lvl="1"/>
            <a:r>
              <a:rPr lang="en-US" dirty="0"/>
              <a:t>If granting the request does not leave the system in a safe state, the request is denied.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6F0EE63-F5AE-4D26-BB7B-87F9DC60E3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090" b="14857"/>
          <a:stretch/>
        </p:blipFill>
        <p:spPr>
          <a:xfrm>
            <a:off x="1474912" y="4800601"/>
            <a:ext cx="10648950" cy="2268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179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7720E-3850-4FB8-92E7-80B4139EC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BankImpl</a:t>
            </a:r>
            <a:r>
              <a:rPr lang="en-US" dirty="0"/>
              <a:t> (aka Banker)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90BEA-AAB4-4C4B-B184-301545D96D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84A948E-6C67-4C14-A7DE-78060CADEF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911261"/>
            <a:ext cx="11228875" cy="477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435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</TotalTime>
  <Words>183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Courier New</vt:lpstr>
      <vt:lpstr>Office Theme</vt:lpstr>
      <vt:lpstr>Operating Systems 2</vt:lpstr>
      <vt:lpstr>Banker’s  algorithm </vt:lpstr>
      <vt:lpstr>BankImpl (aka Banker)</vt:lpstr>
      <vt:lpstr>BankImpl (aka Banker)</vt:lpstr>
      <vt:lpstr>BankImpl (aka Banker)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Operating Systems 2</dc:title>
  <dc:creator>Abdalla  Essam Ali</dc:creator>
  <cp:lastModifiedBy>Mohammed El-Said</cp:lastModifiedBy>
  <cp:revision>116</cp:revision>
  <dcterms:created xsi:type="dcterms:W3CDTF">2020-12-19T06:26:03Z</dcterms:created>
  <dcterms:modified xsi:type="dcterms:W3CDTF">2021-11-03T20:06:52Z</dcterms:modified>
</cp:coreProperties>
</file>