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15138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6F7F495-370E-478F-9E09-35D38C64D06F}">
          <p14:sldIdLst>
            <p14:sldId id="257"/>
          </p14:sldIdLst>
        </p14:section>
        <p14:section name="DiningPhilosophers" id="{5B9FA700-03F1-4BDA-B697-E6C7EA6CC5B7}">
          <p14:sldIdLst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818" autoAdjust="0"/>
  </p:normalViewPr>
  <p:slideViewPr>
    <p:cSldViewPr snapToGrid="0" showGuides="1">
      <p:cViewPr varScale="1">
        <p:scale>
          <a:sx n="59" d="100"/>
          <a:sy n="59" d="100"/>
        </p:scale>
        <p:origin x="11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909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017B5948-67CD-422C-AC37-DD2CEABC192E}" type="datetimeFigureOut">
              <a:rPr lang="en-US" smtClean="0"/>
              <a:t>03-Nov-21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7412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514" y="4787126"/>
            <a:ext cx="5452110" cy="3916739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53226" cy="49909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0335" y="9448186"/>
            <a:ext cx="2953226" cy="49909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19E2A04A-E9A0-4003-9927-B81B67A5D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40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The solution to be implemented impose the restriction that a philosopher may pick his chopsticks only if both of them are available.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There states a philosopher may be found in: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Thinking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Hungry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Eating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Philosopher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can set the variable state[</a:t>
                </a:r>
                <a:r>
                  <a:rPr lang="en-US" dirty="0" err="1"/>
                  <a:t>i</a:t>
                </a:r>
                <a:r>
                  <a:rPr lang="en-US" dirty="0"/>
                  <a:t>]</a:t>
                </a:r>
                <a:r>
                  <a:rPr lang="en-US" baseline="0" dirty="0"/>
                  <a:t> = eating only if his two neighbors are not eating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baseline="0" dirty="0"/>
                  <a:t>State[(i+4)%5] != Eating &amp;&amp; State[(i+1) % 5 ] != Eating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baseline="0" dirty="0"/>
                  <a:t>You will need to use </a:t>
                </a:r>
                <a:r>
                  <a:rPr lang="en-US" b="1" baseline="0" dirty="0"/>
                  <a:t>conditional variables</a:t>
                </a:r>
                <a:r>
                  <a:rPr lang="en-US" baseline="0" dirty="0"/>
                  <a:t> to be able to delay a specific philosopher 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endParaRPr lang="en-US" baseline="0" dirty="0"/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The solution to be implemented impose the restriction that a philosopher may pick his chopsticks only if both of them are available.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There states a philosopher may be found in: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Thinking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Hungry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Eating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dirty="0"/>
                  <a:t>Philosopher </a:t>
                </a:r>
                <a:r>
                  <a:rPr lang="en-US" b="0" i="0">
                    <a:latin typeface="Cambria Math" panose="02040503050406030204" pitchFamily="18" charset="0"/>
                  </a:rPr>
                  <a:t>𝑖</a:t>
                </a:r>
                <a:r>
                  <a:rPr lang="en-US" dirty="0"/>
                  <a:t> can set the variable state[</a:t>
                </a:r>
                <a:r>
                  <a:rPr lang="en-US" dirty="0" err="1"/>
                  <a:t>i</a:t>
                </a:r>
                <a:r>
                  <a:rPr lang="en-US" dirty="0"/>
                  <a:t>]</a:t>
                </a:r>
                <a:r>
                  <a:rPr lang="en-US" baseline="0" dirty="0"/>
                  <a:t> = eating only if his two neighbors are not eating</a:t>
                </a:r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r>
                  <a:rPr lang="en-US" baseline="0" dirty="0"/>
                  <a:t>State[(i+4)%5] != Eating &amp;&amp; State[(i+1) % 5 ] != Eating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baseline="0" dirty="0"/>
                  <a:t>You will need to use </a:t>
                </a:r>
                <a:r>
                  <a:rPr lang="en-US" b="1" baseline="0" dirty="0"/>
                  <a:t>conditional variables</a:t>
                </a:r>
                <a:r>
                  <a:rPr lang="en-US" baseline="0" dirty="0"/>
                  <a:t> to be able to delay a specific philosopher 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endParaRPr lang="en-US" baseline="0" dirty="0"/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 marL="628650" lvl="1" indent="-1714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2A04A-E9A0-4003-9927-B81B67A5DE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42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656A9-F251-4003-A638-DDC18BDB3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6B01C-37FA-4DF7-82DB-76DBAA666B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DE038-EFF0-4F71-8C42-6CA7081FF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3127B-51E5-432D-BAFF-81088E18C4AB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064BF-71FA-449C-BDEC-EF590E63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D4A5F-5D8F-4E8C-A261-F0A21DF89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A16E5-2798-44DF-8973-E0568C29E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DD215-5289-4902-9203-7F7C4CD4A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A02A7-11DF-4633-9ED5-7A51D6EE3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61F1A-EC78-49C1-8416-D2EA00B6625A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C0C5E-F8FF-430C-8FEF-EF21595F9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10865-B69E-47DF-BBFB-A9BD3CB5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3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7D12E-AB4D-42FA-B304-08637A8926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F260F-5999-4DD5-B369-973E4E9499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47650-77DC-486A-8FCF-4CBC94D3B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C3EF4-496C-4010-AC0D-195FCBD9445A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7E6F2-DAEE-45F3-85E1-0BD33CF3E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CDB2C-82D6-4E61-B728-C4A505F0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92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7D312-B031-4743-B6E7-07AD35D7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F6F5B-844F-450D-AF90-85A040F0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A5B75-5CCC-45CB-9E7B-A819C649E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EA07-858E-4050-B635-3AF18D6379B5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8D9F2-12F7-43DF-8F18-C97EC27DE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6BD37-14AF-4514-82AD-E6EB6B71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1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F6E03-F913-4436-ABBD-C5E17D01D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7D284-D425-4981-864D-34193E5A1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C25E5-CFC4-4EEA-A064-CBA0633D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C826-91E3-49D9-96C6-8D612B7B6EA2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F1C74-715D-4BD1-9022-772D4E908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36636-3BD4-4E63-AE4F-65C1D61B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6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192A-1B2F-44FC-BB99-64C84AC9C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CEF7-EAB1-4115-864A-2D8BA8D1B3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9B639-8733-4468-8434-2B3091EE8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B88A2-8D53-49F8-AB82-DCC7C9F09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76E80-5247-48F1-85E4-5F94E93AF248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013A1-DA31-4C25-9497-0AC2CB831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E558E-4E87-42CF-B965-414DE0624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93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90EB3-3302-4ABE-9763-33A1D58F2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611027-590A-4B78-BE3D-CBB0E6931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2F85E-71CB-4807-900E-99CE63B35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CBC8CC-5796-40CB-9700-A9733F0AB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B3E406-5F28-4879-8E45-73FBC496C3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118BC1-4520-4A32-8B36-C4F6442BC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22F0-3EF3-45BB-9C6C-B6C2BFF797E9}" type="datetime1">
              <a:rPr lang="en-US" smtClean="0"/>
              <a:t>03-Nov-21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DEEE6D-C923-48A0-A3C2-FA1B29302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8CCEC-A30D-4D88-8B41-4CBC78B9A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5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48A87-3E40-4FD7-B16B-BDE68A23E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7D77B6-C857-4657-9C05-67067E03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801ED-9501-4272-911A-9E36DBB6E986}" type="datetime1">
              <a:rPr lang="en-US" smtClean="0"/>
              <a:t>03-Nov-21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47F197-389A-4CBC-B7F9-E615D44F6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F05811-F7BF-4608-BA17-78BAD775E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96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EE5ED-3AE6-4332-B3DE-32F3546BC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F4624-D04E-4DDD-8AE8-C2AFBBA0FA7A}" type="datetime1">
              <a:rPr lang="en-US" smtClean="0"/>
              <a:t>03-Nov-21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CFCD3B-8751-4662-BB56-66EC4823F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19897-DA6C-47CD-8461-3B5EAD22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81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A6356-20C0-4555-A3D4-DE70BFC34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43F4A-AB61-45B8-9FDD-CE5569F49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048420-C759-40ED-95E5-AFB94A0A1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404AB-BE6B-4E15-9DF5-3970F9DAC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B047-F89E-4C67-94E7-23FC987F2D44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FD2A1-AE58-4480-A412-DA146D47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8444E-9B3F-46B9-B9CF-19FB89158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5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99209-990E-4A23-A111-FEAA1529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D38F87-D24B-4286-A482-B865E2583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B4DFD-0376-4DB5-9521-6D00AA3B9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9B973-A06C-401D-A3B6-5CB0218B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7008-A92F-4D5C-BC2F-E2E9DFEB1F07}" type="datetime1">
              <a:rPr lang="en-US" smtClean="0"/>
              <a:t>03-Nov-21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05A30-A0DE-4572-9597-30BFEDC3B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BB85D-58EA-4E69-B3AA-B97855BEA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5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228A5B-AFC5-4D77-A15C-3DF89556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3E0EC-68E1-44E5-8556-C759272C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30088-9EE9-4754-8DF6-11770F877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AEDB-4F48-48C9-8057-F766D2731D76}" type="datetime1">
              <a:rPr lang="en-US" smtClean="0"/>
              <a:t>03-Nov-21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CE1D1-D1E6-4F46-BA9E-14A016733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0A92F-2C77-40F0-B53C-B14F2EC1C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99A36-AB8E-426C-A959-B92F3D97E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295E7F-EA66-480B-B001-C8BE7CD61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0040" y="4892040"/>
            <a:ext cx="11548872" cy="1645920"/>
          </a:xfrm>
          <a:prstGeom prst="rect">
            <a:avLst/>
          </a:prstGeom>
          <a:solidFill>
            <a:srgbClr val="262626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ACF1E-B1B8-4EDE-8040-C1E8453F0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686" y="5091762"/>
            <a:ext cx="7484787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Operating Systems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C6897-6ED2-45E9-8395-524D1C325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2119" y="5091763"/>
            <a:ext cx="3003723" cy="1264587"/>
          </a:xfrm>
        </p:spPr>
        <p:txBody>
          <a:bodyPr anchor="ctr">
            <a:normAutofit fontScale="92500"/>
          </a:bodyPr>
          <a:lstStyle/>
          <a:p>
            <a:pPr algn="l"/>
            <a:r>
              <a:rPr lang="en-US" sz="2000" b="1" dirty="0">
                <a:solidFill>
                  <a:srgbClr val="FFC000"/>
                </a:solidFill>
              </a:rPr>
              <a:t>Programming Assignment 1</a:t>
            </a:r>
          </a:p>
          <a:p>
            <a:pPr algn="l"/>
            <a:r>
              <a:rPr lang="en-US" sz="2000" dirty="0">
                <a:solidFill>
                  <a:srgbClr val="FFC000"/>
                </a:solidFill>
              </a:rPr>
              <a:t>Prepared by: </a:t>
            </a:r>
          </a:p>
          <a:p>
            <a:pPr algn="l"/>
            <a:r>
              <a:rPr lang="en-US" sz="2000" dirty="0">
                <a:solidFill>
                  <a:srgbClr val="FFC000"/>
                </a:solidFill>
              </a:rPr>
              <a:t>Eng. Abdalla Essam Abdalla</a:t>
            </a:r>
          </a:p>
        </p:txBody>
      </p:sp>
      <p:pic>
        <p:nvPicPr>
          <p:cNvPr id="4" name="Picture 2" descr="operatingsystem-min - SafeBytes Software">
            <a:extLst>
              <a:ext uri="{FF2B5EF4-FFF2-40B4-BE49-F238E27FC236}">
                <a16:creationId xmlns:a16="http://schemas.microsoft.com/office/drawing/2014/main" id="{F63EBA22-DD11-4CF6-830A-C6FB32108E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04" r="-1" b="32086"/>
          <a:stretch/>
        </p:blipFill>
        <p:spPr bwMode="auto">
          <a:xfrm>
            <a:off x="320040" y="320040"/>
            <a:ext cx="11548872" cy="446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679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9F4D-8593-4FF6-9222-101BE1F9A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25295-5392-4175-8651-2170F0E82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58354" cy="4351338"/>
          </a:xfrm>
        </p:spPr>
        <p:txBody>
          <a:bodyPr/>
          <a:lstStyle/>
          <a:p>
            <a:r>
              <a:rPr lang="en-US" dirty="0"/>
              <a:t>The image on the right shows the solution to the dining philosopher problem using monitor.</a:t>
            </a:r>
          </a:p>
          <a:p>
            <a:r>
              <a:rPr lang="en-US" dirty="0"/>
              <a:t>In this assignment you are asked to implement this solution using Java</a:t>
            </a:r>
          </a:p>
          <a:p>
            <a:pPr lvl="1"/>
            <a:r>
              <a:rPr lang="en-US" dirty="0"/>
              <a:t>You must use </a:t>
            </a:r>
            <a:r>
              <a:rPr lang="en-US" b="1" dirty="0"/>
              <a:t>Java’s conditional variables</a:t>
            </a:r>
          </a:p>
          <a:p>
            <a:pPr lvl="1"/>
            <a:r>
              <a:rPr lang="en-US" dirty="0"/>
              <a:t>Using synchronized methods/blocks is forbidden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4D8C38-7E47-45AE-B5BF-4C48AA400E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0087" y="138509"/>
            <a:ext cx="4458812" cy="658098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73953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36C74-D0DF-45E8-B4ED-760A01B8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Starter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8D019-FDDC-403A-93A6-8FCEC6F52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You are given a repo with the following classes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DiningPhilosophers.java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>This is the driver class which create and execute threads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Philosopher.java</a:t>
            </a:r>
            <a:br>
              <a:rPr lang="en-US" dirty="0"/>
            </a:br>
            <a:r>
              <a:rPr lang="en-US" dirty="0"/>
              <a:t>This class represents each philosopher thread.  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DiningServer.java</a:t>
            </a:r>
            <a:br>
              <a:rPr lang="en-US" dirty="0"/>
            </a:br>
            <a:r>
              <a:rPr lang="en-US" dirty="0"/>
              <a:t>An interface class that contains the methods called by the philosophers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DiningServerImpl.java</a:t>
            </a:r>
            <a:br>
              <a:rPr lang="en-US" b="1" dirty="0"/>
            </a:br>
            <a:r>
              <a:rPr lang="en-US" dirty="0"/>
              <a:t>Your task is to implement this class: </a:t>
            </a:r>
          </a:p>
          <a:p>
            <a:pPr lvl="2"/>
            <a:r>
              <a:rPr lang="en-US" dirty="0"/>
              <a:t>It implements the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DiningPhilosophers</a:t>
            </a:r>
            <a:r>
              <a:rPr lang="en-US" dirty="0"/>
              <a:t> interface</a:t>
            </a:r>
          </a:p>
          <a:p>
            <a:pPr lvl="2"/>
            <a:r>
              <a:rPr lang="en-US" dirty="0"/>
              <a:t>An object of this class is shared between all philosopher and is used for synchronization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SleepUtilities.java</a:t>
            </a:r>
            <a:br>
              <a:rPr lang="en-US" dirty="0"/>
            </a:br>
            <a:r>
              <a:rPr lang="en-US" dirty="0"/>
              <a:t>A helper class used by philosophers to take a nap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02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F057-6385-4F29-A021-B1AF2A6E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74920" cy="1325563"/>
          </a:xfrm>
        </p:spPr>
        <p:txBody>
          <a:bodyPr/>
          <a:lstStyle/>
          <a:p>
            <a:r>
              <a:rPr lang="en-US" dirty="0"/>
              <a:t>DiningServerImpl.java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45DC2-3806-4AC5-91CA-7262CF176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74920" cy="4351338"/>
          </a:xfrm>
        </p:spPr>
        <p:txBody>
          <a:bodyPr/>
          <a:lstStyle/>
          <a:p>
            <a:r>
              <a:rPr lang="en-US" dirty="0"/>
              <a:t>You should implement all the abstract methods.</a:t>
            </a:r>
          </a:p>
          <a:p>
            <a:r>
              <a:rPr lang="en-US" dirty="0"/>
              <a:t>You should implement and use the following methods:</a:t>
            </a:r>
          </a:p>
          <a:p>
            <a:pPr lvl="1"/>
            <a:r>
              <a:rPr lang="en-US" dirty="0"/>
              <a:t>test(int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Test if philosopher want and can eat</a:t>
            </a:r>
          </a:p>
          <a:p>
            <a:pPr lvl="2"/>
            <a:r>
              <a:rPr lang="en-US" dirty="0"/>
              <a:t>Update its state </a:t>
            </a:r>
          </a:p>
          <a:p>
            <a:pPr lvl="2"/>
            <a:r>
              <a:rPr lang="en-US" dirty="0"/>
              <a:t>Do any other required processing</a:t>
            </a:r>
          </a:p>
          <a:p>
            <a:pPr lvl="1"/>
            <a:r>
              <a:rPr lang="en-US" dirty="0" err="1"/>
              <a:t>leftNeighbor</a:t>
            </a:r>
            <a:r>
              <a:rPr lang="en-US" dirty="0"/>
              <a:t>(int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rightNeighbor</a:t>
            </a:r>
            <a:r>
              <a:rPr lang="en-US" dirty="0"/>
              <a:t>(int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CF4A9E-39B8-4F2B-A3D3-FE9201C71A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47" r="5066"/>
          <a:stretch/>
        </p:blipFill>
        <p:spPr>
          <a:xfrm>
            <a:off x="5913120" y="0"/>
            <a:ext cx="627888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398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298</Words>
  <Application>Microsoft Office PowerPoint</Application>
  <PresentationFormat>Widescreen</PresentationFormat>
  <Paragraphs>37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Courier New</vt:lpstr>
      <vt:lpstr>Office Theme</vt:lpstr>
      <vt:lpstr>Operating Systems 2</vt:lpstr>
      <vt:lpstr>Dining Philosophers Problem</vt:lpstr>
      <vt:lpstr>Starter code</vt:lpstr>
      <vt:lpstr>DiningServerImpl.java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2</dc:title>
  <dc:creator>Abdalla  Essam Ali</dc:creator>
  <cp:lastModifiedBy>Mohammed El-Said</cp:lastModifiedBy>
  <cp:revision>116</cp:revision>
  <dcterms:created xsi:type="dcterms:W3CDTF">2020-12-19T06:26:03Z</dcterms:created>
  <dcterms:modified xsi:type="dcterms:W3CDTF">2021-11-03T20:06:55Z</dcterms:modified>
</cp:coreProperties>
</file>